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67" r:id="rId2"/>
    <p:sldId id="261" r:id="rId3"/>
    <p:sldId id="262" r:id="rId4"/>
    <p:sldId id="263" r:id="rId5"/>
    <p:sldId id="268" r:id="rId6"/>
    <p:sldId id="264" r:id="rId7"/>
    <p:sldId id="265" r:id="rId8"/>
    <p:sldId id="266"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3D61AC-8211-4B90-88C4-7917D0AFC814}" v="913" dt="2024-02-09T00:36:27.142"/>
    <p1510:client id="{C7B96F36-DA45-4D4C-9378-DCE949421747}" v="614" dt="2024-02-09T00:38:33.457"/>
    <p1510:client id="{CE60D932-9FA6-4986-99B2-BD16D4C3B7E6}" v="366" dt="2024-02-09T00:39:09.2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85380"/>
  </p:normalViewPr>
  <p:slideViewPr>
    <p:cSldViewPr snapToGrid="0">
      <p:cViewPr varScale="1">
        <p:scale>
          <a:sx n="134" d="100"/>
          <a:sy n="134" d="100"/>
        </p:scale>
        <p:origin x="110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v Duvvuri" userId="S::dabhinav@uw.edu::8eab808d-b303-4b0c-a9b5-047365c9dd96" providerId="AD" clId="Web-{103D61AC-8211-4B90-88C4-7917D0AFC814}"/>
    <pc:docChg chg="addSld delSld modSld sldOrd">
      <pc:chgData name="Abhinav Duvvuri" userId="S::dabhinav@uw.edu::8eab808d-b303-4b0c-a9b5-047365c9dd96" providerId="AD" clId="Web-{103D61AC-8211-4B90-88C4-7917D0AFC814}" dt="2024-02-09T00:36:27.142" v="956" actId="20577"/>
      <pc:docMkLst>
        <pc:docMk/>
      </pc:docMkLst>
      <pc:sldChg chg="modSp modNotes">
        <pc:chgData name="Abhinav Duvvuri" userId="S::dabhinav@uw.edu::8eab808d-b303-4b0c-a9b5-047365c9dd96" providerId="AD" clId="Web-{103D61AC-8211-4B90-88C4-7917D0AFC814}" dt="2024-02-09T00:35:46.516" v="944" actId="20577"/>
        <pc:sldMkLst>
          <pc:docMk/>
          <pc:sldMk cId="0" sldId="264"/>
        </pc:sldMkLst>
        <pc:spChg chg="mod">
          <ac:chgData name="Abhinav Duvvuri" userId="S::dabhinav@uw.edu::8eab808d-b303-4b0c-a9b5-047365c9dd96" providerId="AD" clId="Web-{103D61AC-8211-4B90-88C4-7917D0AFC814}" dt="2024-02-09T00:35:46.516" v="944" actId="20577"/>
          <ac:spMkLst>
            <pc:docMk/>
            <pc:sldMk cId="0" sldId="264"/>
            <ac:spMk id="111" creationId="{00000000-0000-0000-0000-000000000000}"/>
          </ac:spMkLst>
        </pc:spChg>
      </pc:sldChg>
      <pc:sldChg chg="modSp">
        <pc:chgData name="Abhinav Duvvuri" userId="S::dabhinav@uw.edu::8eab808d-b303-4b0c-a9b5-047365c9dd96" providerId="AD" clId="Web-{103D61AC-8211-4B90-88C4-7917D0AFC814}" dt="2024-02-09T00:36:27.142" v="956" actId="20577"/>
        <pc:sldMkLst>
          <pc:docMk/>
          <pc:sldMk cId="0" sldId="265"/>
        </pc:sldMkLst>
        <pc:spChg chg="mod">
          <ac:chgData name="Abhinav Duvvuri" userId="S::dabhinav@uw.edu::8eab808d-b303-4b0c-a9b5-047365c9dd96" providerId="AD" clId="Web-{103D61AC-8211-4B90-88C4-7917D0AFC814}" dt="2024-02-09T00:35:59.282" v="954" actId="20577"/>
          <ac:spMkLst>
            <pc:docMk/>
            <pc:sldMk cId="0" sldId="265"/>
            <ac:spMk id="116" creationId="{00000000-0000-0000-0000-000000000000}"/>
          </ac:spMkLst>
        </pc:spChg>
        <pc:spChg chg="mod">
          <ac:chgData name="Abhinav Duvvuri" userId="S::dabhinav@uw.edu::8eab808d-b303-4b0c-a9b5-047365c9dd96" providerId="AD" clId="Web-{103D61AC-8211-4B90-88C4-7917D0AFC814}" dt="2024-02-09T00:36:27.142" v="956" actId="20577"/>
          <ac:spMkLst>
            <pc:docMk/>
            <pc:sldMk cId="0" sldId="265"/>
            <ac:spMk id="117" creationId="{00000000-0000-0000-0000-000000000000}"/>
          </ac:spMkLst>
        </pc:spChg>
      </pc:sldChg>
      <pc:sldChg chg="addSp delSp modSp">
        <pc:chgData name="Abhinav Duvvuri" userId="S::dabhinav@uw.edu::8eab808d-b303-4b0c-a9b5-047365c9dd96" providerId="AD" clId="Web-{103D61AC-8211-4B90-88C4-7917D0AFC814}" dt="2024-02-08T23:50:25.091" v="821" actId="20577"/>
        <pc:sldMkLst>
          <pc:docMk/>
          <pc:sldMk cId="0" sldId="266"/>
        </pc:sldMkLst>
        <pc:spChg chg="add del mod">
          <ac:chgData name="Abhinav Duvvuri" userId="S::dabhinav@uw.edu::8eab808d-b303-4b0c-a9b5-047365c9dd96" providerId="AD" clId="Web-{103D61AC-8211-4B90-88C4-7917D0AFC814}" dt="2024-02-08T23:50:25.091" v="821" actId="20577"/>
          <ac:spMkLst>
            <pc:docMk/>
            <pc:sldMk cId="0" sldId="266"/>
            <ac:spMk id="122" creationId="{00000000-0000-0000-0000-000000000000}"/>
          </ac:spMkLst>
        </pc:spChg>
        <pc:spChg chg="del mod">
          <ac:chgData name="Abhinav Duvvuri" userId="S::dabhinav@uw.edu::8eab808d-b303-4b0c-a9b5-047365c9dd96" providerId="AD" clId="Web-{103D61AC-8211-4B90-88C4-7917D0AFC814}" dt="2024-02-08T23:49:45.559" v="816"/>
          <ac:spMkLst>
            <pc:docMk/>
            <pc:sldMk cId="0" sldId="266"/>
            <ac:spMk id="123" creationId="{00000000-0000-0000-0000-000000000000}"/>
          </ac:spMkLst>
        </pc:spChg>
      </pc:sldChg>
      <pc:sldChg chg="addSp delSp modSp mod setBg">
        <pc:chgData name="Abhinav Duvvuri" userId="S::dabhinav@uw.edu::8eab808d-b303-4b0c-a9b5-047365c9dd96" providerId="AD" clId="Web-{103D61AC-8211-4B90-88C4-7917D0AFC814}" dt="2024-02-09T00:35:02.436" v="942" actId="14100"/>
        <pc:sldMkLst>
          <pc:docMk/>
          <pc:sldMk cId="1111529914" sldId="267"/>
        </pc:sldMkLst>
        <pc:spChg chg="mod">
          <ac:chgData name="Abhinav Duvvuri" userId="S::dabhinav@uw.edu::8eab808d-b303-4b0c-a9b5-047365c9dd96" providerId="AD" clId="Web-{103D61AC-8211-4B90-88C4-7917D0AFC814}" dt="2024-02-09T00:35:02.436" v="942" actId="14100"/>
          <ac:spMkLst>
            <pc:docMk/>
            <pc:sldMk cId="1111529914" sldId="267"/>
            <ac:spMk id="8" creationId="{DC604254-C298-F448-3EB6-6DBA68C46314}"/>
          </ac:spMkLst>
        </pc:spChg>
        <pc:spChg chg="mod">
          <ac:chgData name="Abhinav Duvvuri" userId="S::dabhinav@uw.edu::8eab808d-b303-4b0c-a9b5-047365c9dd96" providerId="AD" clId="Web-{103D61AC-8211-4B90-88C4-7917D0AFC814}" dt="2024-02-09T00:31:27.039" v="917" actId="1076"/>
          <ac:spMkLst>
            <pc:docMk/>
            <pc:sldMk cId="1111529914" sldId="267"/>
            <ac:spMk id="122" creationId="{00000000-0000-0000-0000-000000000000}"/>
          </ac:spMkLst>
        </pc:spChg>
        <pc:picChg chg="del">
          <ac:chgData name="Abhinav Duvvuri" userId="S::dabhinav@uw.edu::8eab808d-b303-4b0c-a9b5-047365c9dd96" providerId="AD" clId="Web-{103D61AC-8211-4B90-88C4-7917D0AFC814}" dt="2024-02-09T00:29:20.833" v="900"/>
          <ac:picMkLst>
            <pc:docMk/>
            <pc:sldMk cId="1111529914" sldId="267"/>
            <ac:picMk id="3" creationId="{E5BCA7E2-6A41-3B03-C7F0-E20182E5B797}"/>
          </ac:picMkLst>
        </pc:picChg>
        <pc:picChg chg="add del mod">
          <ac:chgData name="Abhinav Duvvuri" userId="S::dabhinav@uw.edu::8eab808d-b303-4b0c-a9b5-047365c9dd96" providerId="AD" clId="Web-{103D61AC-8211-4B90-88C4-7917D0AFC814}" dt="2024-02-09T00:29:46.224" v="908" actId="1076"/>
          <ac:picMkLst>
            <pc:docMk/>
            <pc:sldMk cId="1111529914" sldId="267"/>
            <ac:picMk id="4" creationId="{112FE2BE-377B-5D53-E6C8-29F37891C2B4}"/>
          </ac:picMkLst>
        </pc:picChg>
        <pc:picChg chg="add del mod">
          <ac:chgData name="Abhinav Duvvuri" userId="S::dabhinav@uw.edu::8eab808d-b303-4b0c-a9b5-047365c9dd96" providerId="AD" clId="Web-{103D61AC-8211-4B90-88C4-7917D0AFC814}" dt="2024-02-09T00:33:10.496" v="927" actId="14100"/>
          <ac:picMkLst>
            <pc:docMk/>
            <pc:sldMk cId="1111529914" sldId="267"/>
            <ac:picMk id="5" creationId="{A7B48629-C0D7-635F-79DC-CCCB78535D09}"/>
          </ac:picMkLst>
        </pc:picChg>
      </pc:sldChg>
      <pc:sldChg chg="addSp delSp modSp new ord">
        <pc:chgData name="Abhinav Duvvuri" userId="S::dabhinav@uw.edu::8eab808d-b303-4b0c-a9b5-047365c9dd96" providerId="AD" clId="Web-{103D61AC-8211-4B90-88C4-7917D0AFC814}" dt="2024-02-09T00:16:38.404" v="834"/>
        <pc:sldMkLst>
          <pc:docMk/>
          <pc:sldMk cId="3060572559" sldId="268"/>
        </pc:sldMkLst>
        <pc:spChg chg="del">
          <ac:chgData name="Abhinav Duvvuri" userId="S::dabhinav@uw.edu::8eab808d-b303-4b0c-a9b5-047365c9dd96" providerId="AD" clId="Web-{103D61AC-8211-4B90-88C4-7917D0AFC814}" dt="2024-02-09T00:15:17.214" v="825"/>
          <ac:spMkLst>
            <pc:docMk/>
            <pc:sldMk cId="3060572559" sldId="268"/>
            <ac:spMk id="2" creationId="{DFF2D490-9BE6-22B2-25C5-CA06B4C3F1C9}"/>
          </ac:spMkLst>
        </pc:spChg>
        <pc:spChg chg="del">
          <ac:chgData name="Abhinav Duvvuri" userId="S::dabhinav@uw.edu::8eab808d-b303-4b0c-a9b5-047365c9dd96" providerId="AD" clId="Web-{103D61AC-8211-4B90-88C4-7917D0AFC814}" dt="2024-02-09T00:15:14.073" v="824"/>
          <ac:spMkLst>
            <pc:docMk/>
            <pc:sldMk cId="3060572559" sldId="268"/>
            <ac:spMk id="3" creationId="{7F227E43-7769-10FC-0CB8-F03EEEBA800E}"/>
          </ac:spMkLst>
        </pc:spChg>
        <pc:picChg chg="add del mod">
          <ac:chgData name="Abhinav Duvvuri" userId="S::dabhinav@uw.edu::8eab808d-b303-4b0c-a9b5-047365c9dd96" providerId="AD" clId="Web-{103D61AC-8211-4B90-88C4-7917D0AFC814}" dt="2024-02-09T00:16:01.184" v="830"/>
          <ac:picMkLst>
            <pc:docMk/>
            <pc:sldMk cId="3060572559" sldId="268"/>
            <ac:picMk id="4" creationId="{5BDE9FC1-BB6E-856F-4320-82447AE4B7AC}"/>
          </ac:picMkLst>
        </pc:picChg>
        <pc:picChg chg="add mod">
          <ac:chgData name="Abhinav Duvvuri" userId="S::dabhinav@uw.edu::8eab808d-b303-4b0c-a9b5-047365c9dd96" providerId="AD" clId="Web-{103D61AC-8211-4B90-88C4-7917D0AFC814}" dt="2024-02-09T00:16:09.465" v="833" actId="1076"/>
          <ac:picMkLst>
            <pc:docMk/>
            <pc:sldMk cId="3060572559" sldId="268"/>
            <ac:picMk id="5" creationId="{E13FF7EC-FE83-0F33-6F70-F10A4EA565B0}"/>
          </ac:picMkLst>
        </pc:picChg>
      </pc:sldChg>
      <pc:sldChg chg="new">
        <pc:chgData name="Abhinav Duvvuri" userId="S::dabhinav@uw.edu::8eab808d-b303-4b0c-a9b5-047365c9dd96" providerId="AD" clId="Web-{103D61AC-8211-4B90-88C4-7917D0AFC814}" dt="2024-02-09T00:31:55.165" v="919"/>
        <pc:sldMkLst>
          <pc:docMk/>
          <pc:sldMk cId="1885760620" sldId="269"/>
        </pc:sldMkLst>
      </pc:sldChg>
      <pc:sldChg chg="del">
        <pc:chgData name="Abhinav Duvvuri" userId="S::dabhinav@uw.edu::8eab808d-b303-4b0c-a9b5-047365c9dd96" providerId="AD" clId="Web-{103D61AC-8211-4B90-88C4-7917D0AFC814}" dt="2024-02-09T00:31:59.165" v="920"/>
        <pc:sldMkLst>
          <pc:docMk/>
          <pc:sldMk cId="1885760620" sldId="270"/>
        </pc:sldMkLst>
      </pc:sldChg>
    </pc:docChg>
  </pc:docChgLst>
  <pc:docChgLst>
    <pc:chgData name="Baisakhi Sarkar" userId="c6f80395-233c-40ec-b3f2-65445df1148e" providerId="ADAL" clId="{C7B96F36-DA45-4D4C-9378-DCE949421747}"/>
    <pc:docChg chg="undo custSel addSld delSld modSld sldOrd">
      <pc:chgData name="Baisakhi Sarkar" userId="c6f80395-233c-40ec-b3f2-65445df1148e" providerId="ADAL" clId="{C7B96F36-DA45-4D4C-9378-DCE949421747}" dt="2024-02-09T00:38:33.457" v="612" actId="14838"/>
      <pc:docMkLst>
        <pc:docMk/>
      </pc:docMkLst>
      <pc:sldChg chg="modSp mod">
        <pc:chgData name="Baisakhi Sarkar" userId="c6f80395-233c-40ec-b3f2-65445df1148e" providerId="ADAL" clId="{C7B96F36-DA45-4D4C-9378-DCE949421747}" dt="2024-02-09T00:36:06.382" v="600" actId="2711"/>
        <pc:sldMkLst>
          <pc:docMk/>
          <pc:sldMk cId="0" sldId="261"/>
        </pc:sldMkLst>
        <pc:spChg chg="mod">
          <ac:chgData name="Baisakhi Sarkar" userId="c6f80395-233c-40ec-b3f2-65445df1148e" providerId="ADAL" clId="{C7B96F36-DA45-4D4C-9378-DCE949421747}" dt="2024-02-09T00:36:06.382" v="600" actId="2711"/>
          <ac:spMkLst>
            <pc:docMk/>
            <pc:sldMk cId="0" sldId="261"/>
            <ac:spMk id="93" creationId="{00000000-0000-0000-0000-000000000000}"/>
          </ac:spMkLst>
        </pc:spChg>
      </pc:sldChg>
      <pc:sldChg chg="modSp mod">
        <pc:chgData name="Baisakhi Sarkar" userId="c6f80395-233c-40ec-b3f2-65445df1148e" providerId="ADAL" clId="{C7B96F36-DA45-4D4C-9378-DCE949421747}" dt="2024-02-09T00:14:02.523" v="551" actId="27636"/>
        <pc:sldMkLst>
          <pc:docMk/>
          <pc:sldMk cId="0" sldId="262"/>
        </pc:sldMkLst>
        <pc:spChg chg="mod">
          <ac:chgData name="Baisakhi Sarkar" userId="c6f80395-233c-40ec-b3f2-65445df1148e" providerId="ADAL" clId="{C7B96F36-DA45-4D4C-9378-DCE949421747}" dt="2024-02-09T00:14:02.523" v="551" actId="27636"/>
          <ac:spMkLst>
            <pc:docMk/>
            <pc:sldMk cId="0" sldId="262"/>
            <ac:spMk id="99" creationId="{00000000-0000-0000-0000-000000000000}"/>
          </ac:spMkLst>
        </pc:spChg>
      </pc:sldChg>
      <pc:sldChg chg="addSp modSp mod modNotesTx">
        <pc:chgData name="Baisakhi Sarkar" userId="c6f80395-233c-40ec-b3f2-65445df1148e" providerId="ADAL" clId="{C7B96F36-DA45-4D4C-9378-DCE949421747}" dt="2024-02-09T00:36:30.365" v="602" actId="2711"/>
        <pc:sldMkLst>
          <pc:docMk/>
          <pc:sldMk cId="0" sldId="263"/>
        </pc:sldMkLst>
        <pc:spChg chg="mod">
          <ac:chgData name="Baisakhi Sarkar" userId="c6f80395-233c-40ec-b3f2-65445df1148e" providerId="ADAL" clId="{C7B96F36-DA45-4D4C-9378-DCE949421747}" dt="2024-02-09T00:36:22.517" v="601" actId="2711"/>
          <ac:spMkLst>
            <pc:docMk/>
            <pc:sldMk cId="0" sldId="263"/>
            <ac:spMk id="104" creationId="{00000000-0000-0000-0000-000000000000}"/>
          </ac:spMkLst>
        </pc:spChg>
        <pc:graphicFrameChg chg="mod modGraphic">
          <ac:chgData name="Baisakhi Sarkar" userId="c6f80395-233c-40ec-b3f2-65445df1148e" providerId="ADAL" clId="{C7B96F36-DA45-4D4C-9378-DCE949421747}" dt="2024-02-09T00:36:30.365" v="602" actId="2711"/>
          <ac:graphicFrameMkLst>
            <pc:docMk/>
            <pc:sldMk cId="0" sldId="263"/>
            <ac:graphicFrameMk id="2" creationId="{2E826998-4D12-119C-1F75-7194FF8DA102}"/>
          </ac:graphicFrameMkLst>
        </pc:graphicFrameChg>
        <pc:picChg chg="add mod">
          <ac:chgData name="Baisakhi Sarkar" userId="c6f80395-233c-40ec-b3f2-65445df1148e" providerId="ADAL" clId="{C7B96F36-DA45-4D4C-9378-DCE949421747}" dt="2024-02-08T23:47:44.360" v="455" actId="1076"/>
          <ac:picMkLst>
            <pc:docMk/>
            <pc:sldMk cId="0" sldId="263"/>
            <ac:picMk id="1026" creationId="{24F5884C-AAF8-1088-0CEB-47D4938E8C0A}"/>
          </ac:picMkLst>
        </pc:picChg>
        <pc:picChg chg="add mod">
          <ac:chgData name="Baisakhi Sarkar" userId="c6f80395-233c-40ec-b3f2-65445df1148e" providerId="ADAL" clId="{C7B96F36-DA45-4D4C-9378-DCE949421747}" dt="2024-02-08T23:47:32.167" v="453" actId="14100"/>
          <ac:picMkLst>
            <pc:docMk/>
            <pc:sldMk cId="0" sldId="263"/>
            <ac:picMk id="1028" creationId="{06F98B2D-17EB-4F80-2FD3-C7620C7C4CD2}"/>
          </ac:picMkLst>
        </pc:picChg>
      </pc:sldChg>
      <pc:sldChg chg="modSp mod">
        <pc:chgData name="Baisakhi Sarkar" userId="c6f80395-233c-40ec-b3f2-65445df1148e" providerId="ADAL" clId="{C7B96F36-DA45-4D4C-9378-DCE949421747}" dt="2024-02-09T00:36:50.298" v="603" actId="2711"/>
        <pc:sldMkLst>
          <pc:docMk/>
          <pc:sldMk cId="0" sldId="264"/>
        </pc:sldMkLst>
        <pc:spChg chg="mod">
          <ac:chgData name="Baisakhi Sarkar" userId="c6f80395-233c-40ec-b3f2-65445df1148e" providerId="ADAL" clId="{C7B96F36-DA45-4D4C-9378-DCE949421747}" dt="2024-02-09T00:36:50.298" v="603" actId="2711"/>
          <ac:spMkLst>
            <pc:docMk/>
            <pc:sldMk cId="0" sldId="264"/>
            <ac:spMk id="110" creationId="{00000000-0000-0000-0000-000000000000}"/>
          </ac:spMkLst>
        </pc:spChg>
      </pc:sldChg>
      <pc:sldChg chg="modSp mod">
        <pc:chgData name="Baisakhi Sarkar" userId="c6f80395-233c-40ec-b3f2-65445df1148e" providerId="ADAL" clId="{C7B96F36-DA45-4D4C-9378-DCE949421747}" dt="2024-02-09T00:37:20.242" v="611" actId="1076"/>
        <pc:sldMkLst>
          <pc:docMk/>
          <pc:sldMk cId="0" sldId="265"/>
        </pc:sldMkLst>
        <pc:spChg chg="mod">
          <ac:chgData name="Baisakhi Sarkar" userId="c6f80395-233c-40ec-b3f2-65445df1148e" providerId="ADAL" clId="{C7B96F36-DA45-4D4C-9378-DCE949421747}" dt="2024-02-09T00:37:00.128" v="604" actId="2711"/>
          <ac:spMkLst>
            <pc:docMk/>
            <pc:sldMk cId="0" sldId="265"/>
            <ac:spMk id="116" creationId="{00000000-0000-0000-0000-000000000000}"/>
          </ac:spMkLst>
        </pc:spChg>
        <pc:spChg chg="mod">
          <ac:chgData name="Baisakhi Sarkar" userId="c6f80395-233c-40ec-b3f2-65445df1148e" providerId="ADAL" clId="{C7B96F36-DA45-4D4C-9378-DCE949421747}" dt="2024-02-09T00:37:20.242" v="611" actId="1076"/>
          <ac:spMkLst>
            <pc:docMk/>
            <pc:sldMk cId="0" sldId="265"/>
            <ac:spMk id="117" creationId="{00000000-0000-0000-0000-000000000000}"/>
          </ac:spMkLst>
        </pc:spChg>
      </pc:sldChg>
      <pc:sldChg chg="modSp mod">
        <pc:chgData name="Baisakhi Sarkar" userId="c6f80395-233c-40ec-b3f2-65445df1148e" providerId="ADAL" clId="{C7B96F36-DA45-4D4C-9378-DCE949421747}" dt="2024-02-08T22:44:17.365" v="21" actId="27636"/>
        <pc:sldMkLst>
          <pc:docMk/>
          <pc:sldMk cId="0" sldId="266"/>
        </pc:sldMkLst>
        <pc:spChg chg="mod">
          <ac:chgData name="Baisakhi Sarkar" userId="c6f80395-233c-40ec-b3f2-65445df1148e" providerId="ADAL" clId="{C7B96F36-DA45-4D4C-9378-DCE949421747}" dt="2024-02-08T22:44:17.365" v="21" actId="27636"/>
          <ac:spMkLst>
            <pc:docMk/>
            <pc:sldMk cId="0" sldId="266"/>
            <ac:spMk id="123" creationId="{00000000-0000-0000-0000-000000000000}"/>
          </ac:spMkLst>
        </pc:spChg>
      </pc:sldChg>
      <pc:sldChg chg="addSp delSp modSp add del mod ord">
        <pc:chgData name="Baisakhi Sarkar" userId="c6f80395-233c-40ec-b3f2-65445df1148e" providerId="ADAL" clId="{C7B96F36-DA45-4D4C-9378-DCE949421747}" dt="2024-02-09T00:38:33.457" v="612" actId="14838"/>
        <pc:sldMkLst>
          <pc:docMk/>
          <pc:sldMk cId="1111529914" sldId="267"/>
        </pc:sldMkLst>
        <pc:spChg chg="add del mod">
          <ac:chgData name="Baisakhi Sarkar" userId="c6f80395-233c-40ec-b3f2-65445df1148e" providerId="ADAL" clId="{C7B96F36-DA45-4D4C-9378-DCE949421747}" dt="2024-02-09T00:05:09.598" v="460" actId="478"/>
          <ac:spMkLst>
            <pc:docMk/>
            <pc:sldMk cId="1111529914" sldId="267"/>
            <ac:spMk id="3" creationId="{CAA9A6E4-5721-3C46-F318-ABCF6CEBFDC3}"/>
          </ac:spMkLst>
        </pc:spChg>
        <pc:spChg chg="add del mod">
          <ac:chgData name="Baisakhi Sarkar" userId="c6f80395-233c-40ec-b3f2-65445df1148e" providerId="ADAL" clId="{C7B96F36-DA45-4D4C-9378-DCE949421747}" dt="2024-02-09T00:33:42.977" v="589" actId="478"/>
          <ac:spMkLst>
            <pc:docMk/>
            <pc:sldMk cId="1111529914" sldId="267"/>
            <ac:spMk id="7" creationId="{5D89C355-4712-E334-6EA1-53A3D586DD5E}"/>
          </ac:spMkLst>
        </pc:spChg>
        <pc:spChg chg="add mod">
          <ac:chgData name="Baisakhi Sarkar" userId="c6f80395-233c-40ec-b3f2-65445df1148e" providerId="ADAL" clId="{C7B96F36-DA45-4D4C-9378-DCE949421747}" dt="2024-02-09T00:38:33.457" v="612" actId="14838"/>
          <ac:spMkLst>
            <pc:docMk/>
            <pc:sldMk cId="1111529914" sldId="267"/>
            <ac:spMk id="8" creationId="{DC604254-C298-F448-3EB6-6DBA68C46314}"/>
          </ac:spMkLst>
        </pc:spChg>
        <pc:spChg chg="add del mod">
          <ac:chgData name="Baisakhi Sarkar" userId="c6f80395-233c-40ec-b3f2-65445df1148e" providerId="ADAL" clId="{C7B96F36-DA45-4D4C-9378-DCE949421747}" dt="2024-02-09T00:33:21.975" v="580" actId="21"/>
          <ac:spMkLst>
            <pc:docMk/>
            <pc:sldMk cId="1111529914" sldId="267"/>
            <ac:spMk id="122" creationId="{00000000-0000-0000-0000-000000000000}"/>
          </ac:spMkLst>
        </pc:spChg>
        <pc:spChg chg="mod">
          <ac:chgData name="Baisakhi Sarkar" userId="c6f80395-233c-40ec-b3f2-65445df1148e" providerId="ADAL" clId="{C7B96F36-DA45-4D4C-9378-DCE949421747}" dt="2024-02-08T22:44:17.383" v="22" actId="27636"/>
          <ac:spMkLst>
            <pc:docMk/>
            <pc:sldMk cId="1111529914" sldId="267"/>
            <ac:spMk id="129" creationId="{00000000-0000-0000-0000-000000000000}"/>
          </ac:spMkLst>
        </pc:spChg>
        <pc:picChg chg="del">
          <ac:chgData name="Baisakhi Sarkar" userId="c6f80395-233c-40ec-b3f2-65445df1148e" providerId="ADAL" clId="{C7B96F36-DA45-4D4C-9378-DCE949421747}" dt="2024-02-09T00:30:43.569" v="572" actId="478"/>
          <ac:picMkLst>
            <pc:docMk/>
            <pc:sldMk cId="1111529914" sldId="267"/>
            <ac:picMk id="4" creationId="{112FE2BE-377B-5D53-E6C8-29F37891C2B4}"/>
          </ac:picMkLst>
        </pc:picChg>
        <pc:picChg chg="add del mod">
          <ac:chgData name="Baisakhi Sarkar" userId="c6f80395-233c-40ec-b3f2-65445df1148e" providerId="ADAL" clId="{C7B96F36-DA45-4D4C-9378-DCE949421747}" dt="2024-02-09T00:34:46.548" v="599" actId="1076"/>
          <ac:picMkLst>
            <pc:docMk/>
            <pc:sldMk cId="1111529914" sldId="267"/>
            <ac:picMk id="5" creationId="{A7B48629-C0D7-635F-79DC-CCCB78535D09}"/>
          </ac:picMkLst>
        </pc:picChg>
        <pc:picChg chg="add mod">
          <ac:chgData name="Baisakhi Sarkar" userId="c6f80395-233c-40ec-b3f2-65445df1148e" providerId="ADAL" clId="{C7B96F36-DA45-4D4C-9378-DCE949421747}" dt="2024-02-09T00:11:51.555" v="534" actId="14100"/>
          <ac:picMkLst>
            <pc:docMk/>
            <pc:sldMk cId="1111529914" sldId="267"/>
            <ac:picMk id="2050" creationId="{602CAD54-AC33-72CD-CD9B-0C4CD4E4AF31}"/>
          </ac:picMkLst>
        </pc:picChg>
      </pc:sldChg>
      <pc:sldChg chg="modSp del mod">
        <pc:chgData name="Baisakhi Sarkar" userId="c6f80395-233c-40ec-b3f2-65445df1148e" providerId="ADAL" clId="{C7B96F36-DA45-4D4C-9378-DCE949421747}" dt="2024-02-08T23:41:24.443" v="440" actId="2696"/>
        <pc:sldMkLst>
          <pc:docMk/>
          <pc:sldMk cId="1514889462" sldId="268"/>
        </pc:sldMkLst>
        <pc:spChg chg="mod">
          <ac:chgData name="Baisakhi Sarkar" userId="c6f80395-233c-40ec-b3f2-65445df1148e" providerId="ADAL" clId="{C7B96F36-DA45-4D4C-9378-DCE949421747}" dt="2024-02-08T23:23:37.534" v="323" actId="20577"/>
          <ac:spMkLst>
            <pc:docMk/>
            <pc:sldMk cId="1514889462" sldId="268"/>
            <ac:spMk id="104" creationId="{00000000-0000-0000-0000-000000000000}"/>
          </ac:spMkLst>
        </pc:spChg>
      </pc:sldChg>
      <pc:sldChg chg="addSp delSp modSp add del mod">
        <pc:chgData name="Baisakhi Sarkar" userId="c6f80395-233c-40ec-b3f2-65445df1148e" providerId="ADAL" clId="{C7B96F36-DA45-4D4C-9378-DCE949421747}" dt="2024-02-09T00:20:13.833" v="571" actId="2696"/>
        <pc:sldMkLst>
          <pc:docMk/>
          <pc:sldMk cId="2331556021" sldId="269"/>
        </pc:sldMkLst>
        <pc:spChg chg="add del mod">
          <ac:chgData name="Baisakhi Sarkar" userId="c6f80395-233c-40ec-b3f2-65445df1148e" providerId="ADAL" clId="{C7B96F36-DA45-4D4C-9378-DCE949421747}" dt="2024-02-09T00:18:29.028" v="555" actId="478"/>
          <ac:spMkLst>
            <pc:docMk/>
            <pc:sldMk cId="2331556021" sldId="269"/>
            <ac:spMk id="3" creationId="{99E7BE25-A551-1884-6297-E95A5ACF1574}"/>
          </ac:spMkLst>
        </pc:spChg>
        <pc:spChg chg="add mod">
          <ac:chgData name="Baisakhi Sarkar" userId="c6f80395-233c-40ec-b3f2-65445df1148e" providerId="ADAL" clId="{C7B96F36-DA45-4D4C-9378-DCE949421747}" dt="2024-02-09T00:18:54.340" v="560" actId="14100"/>
          <ac:spMkLst>
            <pc:docMk/>
            <pc:sldMk cId="2331556021" sldId="269"/>
            <ac:spMk id="5" creationId="{12EFFB55-A7B5-B046-821F-18CA820EDA38}"/>
          </ac:spMkLst>
        </pc:spChg>
        <pc:spChg chg="add mod">
          <ac:chgData name="Baisakhi Sarkar" userId="c6f80395-233c-40ec-b3f2-65445df1148e" providerId="ADAL" clId="{C7B96F36-DA45-4D4C-9378-DCE949421747}" dt="2024-02-09T00:19:17.311" v="568" actId="27636"/>
          <ac:spMkLst>
            <pc:docMk/>
            <pc:sldMk cId="2331556021" sldId="269"/>
            <ac:spMk id="6" creationId="{88F8D6AA-D0C5-0CC8-8E37-4938342DA173}"/>
          </ac:spMkLst>
        </pc:spChg>
        <pc:spChg chg="del">
          <ac:chgData name="Baisakhi Sarkar" userId="c6f80395-233c-40ec-b3f2-65445df1148e" providerId="ADAL" clId="{C7B96F36-DA45-4D4C-9378-DCE949421747}" dt="2024-02-09T00:18:26.996" v="553" actId="478"/>
          <ac:spMkLst>
            <pc:docMk/>
            <pc:sldMk cId="2331556021" sldId="269"/>
            <ac:spMk id="122" creationId="{00000000-0000-0000-0000-000000000000}"/>
          </ac:spMkLst>
        </pc:spChg>
        <pc:picChg chg="add mod">
          <ac:chgData name="Baisakhi Sarkar" userId="c6f80395-233c-40ec-b3f2-65445df1148e" providerId="ADAL" clId="{C7B96F36-DA45-4D4C-9378-DCE949421747}" dt="2024-02-09T00:19:34.642" v="570" actId="14100"/>
          <ac:picMkLst>
            <pc:docMk/>
            <pc:sldMk cId="2331556021" sldId="269"/>
            <ac:picMk id="4" creationId="{D706676F-A6D3-9EB0-ECBA-89812C736A70}"/>
          </ac:picMkLst>
        </pc:picChg>
      </pc:sldChg>
      <pc:sldChg chg="addSp delSp modSp new mod">
        <pc:chgData name="Baisakhi Sarkar" userId="c6f80395-233c-40ec-b3f2-65445df1148e" providerId="ADAL" clId="{C7B96F36-DA45-4D4C-9378-DCE949421747}" dt="2024-02-09T00:32:07.039" v="577"/>
        <pc:sldMkLst>
          <pc:docMk/>
          <pc:sldMk cId="2378405689" sldId="269"/>
        </pc:sldMkLst>
        <pc:spChg chg="mod">
          <ac:chgData name="Baisakhi Sarkar" userId="c6f80395-233c-40ec-b3f2-65445df1148e" providerId="ADAL" clId="{C7B96F36-DA45-4D4C-9378-DCE949421747}" dt="2024-02-09T00:31:58.876" v="575" actId="27636"/>
          <ac:spMkLst>
            <pc:docMk/>
            <pc:sldMk cId="2378405689" sldId="269"/>
            <ac:spMk id="2" creationId="{02CC4EE5-F1CE-9039-CCB0-52533905D9C0}"/>
          </ac:spMkLst>
        </pc:spChg>
        <pc:spChg chg="add del mod">
          <ac:chgData name="Baisakhi Sarkar" userId="c6f80395-233c-40ec-b3f2-65445df1148e" providerId="ADAL" clId="{C7B96F36-DA45-4D4C-9378-DCE949421747}" dt="2024-02-09T00:32:07.039" v="577"/>
          <ac:spMkLst>
            <pc:docMk/>
            <pc:sldMk cId="2378405689" sldId="269"/>
            <ac:spMk id="4" creationId="{670F2517-6635-2DF5-8663-9F4794D48C04}"/>
          </ac:spMkLst>
        </pc:spChg>
      </pc:sldChg>
    </pc:docChg>
  </pc:docChgLst>
  <pc:docChgLst>
    <pc:chgData name="Swarali Desai" userId="S::swarali@uw.edu::600a3c1e-f1c2-4d7f-9dea-6c0eaee4333d" providerId="AD" clId="Web-{CE60D932-9FA6-4986-99B2-BD16D4C3B7E6}"/>
    <pc:docChg chg="delSld modSld">
      <pc:chgData name="Swarali Desai" userId="S::swarali@uw.edu::600a3c1e-f1c2-4d7f-9dea-6c0eaee4333d" providerId="AD" clId="Web-{CE60D932-9FA6-4986-99B2-BD16D4C3B7E6}" dt="2024-02-09T00:39:09.249" v="446" actId="20577"/>
      <pc:docMkLst>
        <pc:docMk/>
      </pc:docMkLst>
      <pc:sldChg chg="modSp modNotes">
        <pc:chgData name="Swarali Desai" userId="S::swarali@uw.edu::600a3c1e-f1c2-4d7f-9dea-6c0eaee4333d" providerId="AD" clId="Web-{CE60D932-9FA6-4986-99B2-BD16D4C3B7E6}" dt="2024-02-09T00:39:09.249" v="446" actId="20577"/>
        <pc:sldMkLst>
          <pc:docMk/>
          <pc:sldMk cId="0" sldId="261"/>
        </pc:sldMkLst>
        <pc:spChg chg="mod">
          <ac:chgData name="Swarali Desai" userId="S::swarali@uw.edu::600a3c1e-f1c2-4d7f-9dea-6c0eaee4333d" providerId="AD" clId="Web-{CE60D932-9FA6-4986-99B2-BD16D4C3B7E6}" dt="2024-02-09T00:36:21.680" v="397" actId="1076"/>
          <ac:spMkLst>
            <pc:docMk/>
            <pc:sldMk cId="0" sldId="261"/>
            <ac:spMk id="92" creationId="{00000000-0000-0000-0000-000000000000}"/>
          </ac:spMkLst>
        </pc:spChg>
        <pc:spChg chg="mod">
          <ac:chgData name="Swarali Desai" userId="S::swarali@uw.edu::600a3c1e-f1c2-4d7f-9dea-6c0eaee4333d" providerId="AD" clId="Web-{CE60D932-9FA6-4986-99B2-BD16D4C3B7E6}" dt="2024-02-09T00:39:09.249" v="446" actId="20577"/>
          <ac:spMkLst>
            <pc:docMk/>
            <pc:sldMk cId="0" sldId="261"/>
            <ac:spMk id="93" creationId="{00000000-0000-0000-0000-000000000000}"/>
          </ac:spMkLst>
        </pc:spChg>
      </pc:sldChg>
      <pc:sldChg chg="modSp modNotes">
        <pc:chgData name="Swarali Desai" userId="S::swarali@uw.edu::600a3c1e-f1c2-4d7f-9dea-6c0eaee4333d" providerId="AD" clId="Web-{CE60D932-9FA6-4986-99B2-BD16D4C3B7E6}" dt="2024-02-09T00:35:57.257" v="395" actId="20577"/>
        <pc:sldMkLst>
          <pc:docMk/>
          <pc:sldMk cId="0" sldId="262"/>
        </pc:sldMkLst>
        <pc:spChg chg="mod">
          <ac:chgData name="Swarali Desai" userId="S::swarali@uw.edu::600a3c1e-f1c2-4d7f-9dea-6c0eaee4333d" providerId="AD" clId="Web-{CE60D932-9FA6-4986-99B2-BD16D4C3B7E6}" dt="2024-02-09T00:35:57.257" v="395" actId="20577"/>
          <ac:spMkLst>
            <pc:docMk/>
            <pc:sldMk cId="0" sldId="262"/>
            <ac:spMk id="98" creationId="{00000000-0000-0000-0000-000000000000}"/>
          </ac:spMkLst>
        </pc:spChg>
        <pc:spChg chg="mod">
          <ac:chgData name="Swarali Desai" userId="S::swarali@uw.edu::600a3c1e-f1c2-4d7f-9dea-6c0eaee4333d" providerId="AD" clId="Web-{CE60D932-9FA6-4986-99B2-BD16D4C3B7E6}" dt="2024-02-09T00:33:52.175" v="393" actId="20577"/>
          <ac:spMkLst>
            <pc:docMk/>
            <pc:sldMk cId="0" sldId="262"/>
            <ac:spMk id="99" creationId="{00000000-0000-0000-0000-000000000000}"/>
          </ac:spMkLst>
        </pc:spChg>
      </pc:sldChg>
      <pc:sldChg chg="addSp delSp modSp mod setBg">
        <pc:chgData name="Swarali Desai" userId="S::swarali@uw.edu::600a3c1e-f1c2-4d7f-9dea-6c0eaee4333d" providerId="AD" clId="Web-{CE60D932-9FA6-4986-99B2-BD16D4C3B7E6}" dt="2024-02-09T00:22:43.007" v="348" actId="1076"/>
        <pc:sldMkLst>
          <pc:docMk/>
          <pc:sldMk cId="1111529914" sldId="267"/>
        </pc:sldMkLst>
        <pc:spChg chg="mod">
          <ac:chgData name="Swarali Desai" userId="S::swarali@uw.edu::600a3c1e-f1c2-4d7f-9dea-6c0eaee4333d" providerId="AD" clId="Web-{CE60D932-9FA6-4986-99B2-BD16D4C3B7E6}" dt="2024-02-09T00:22:43.007" v="348" actId="1076"/>
          <ac:spMkLst>
            <pc:docMk/>
            <pc:sldMk cId="1111529914" sldId="267"/>
            <ac:spMk id="122" creationId="{00000000-0000-0000-0000-000000000000}"/>
          </ac:spMkLst>
        </pc:spChg>
        <pc:picChg chg="add del mod">
          <ac:chgData name="Swarali Desai" userId="S::swarali@uw.edu::600a3c1e-f1c2-4d7f-9dea-6c0eaee4333d" providerId="AD" clId="Web-{CE60D932-9FA6-4986-99B2-BD16D4C3B7E6}" dt="2024-02-09T00:21:09.503" v="336"/>
          <ac:picMkLst>
            <pc:docMk/>
            <pc:sldMk cId="1111529914" sldId="267"/>
            <ac:picMk id="2" creationId="{EBDD30F9-DB52-49A5-30B3-979C003E145A}"/>
          </ac:picMkLst>
        </pc:picChg>
        <pc:picChg chg="add del mod">
          <ac:chgData name="Swarali Desai" userId="S::swarali@uw.edu::600a3c1e-f1c2-4d7f-9dea-6c0eaee4333d" providerId="AD" clId="Web-{CE60D932-9FA6-4986-99B2-BD16D4C3B7E6}" dt="2024-02-09T00:22:38.054" v="347" actId="14100"/>
          <ac:picMkLst>
            <pc:docMk/>
            <pc:sldMk cId="1111529914" sldId="267"/>
            <ac:picMk id="3" creationId="{E5BCA7E2-6A41-3B03-C7F0-E20182E5B797}"/>
          </ac:picMkLst>
        </pc:picChg>
        <pc:picChg chg="del">
          <ac:chgData name="Swarali Desai" userId="S::swarali@uw.edu::600a3c1e-f1c2-4d7f-9dea-6c0eaee4333d" providerId="AD" clId="Web-{CE60D932-9FA6-4986-99B2-BD16D4C3B7E6}" dt="2024-02-09T00:21:24.254" v="337"/>
          <ac:picMkLst>
            <pc:docMk/>
            <pc:sldMk cId="1111529914" sldId="267"/>
            <ac:picMk id="2050" creationId="{602CAD54-AC33-72CD-CD9B-0C4CD4E4AF31}"/>
          </ac:picMkLst>
        </pc:picChg>
      </pc:sldChg>
      <pc:sldChg chg="del">
        <pc:chgData name="Swarali Desai" userId="S::swarali@uw.edu::600a3c1e-f1c2-4d7f-9dea-6c0eaee4333d" providerId="AD" clId="Web-{CE60D932-9FA6-4986-99B2-BD16D4C3B7E6}" dt="2024-02-09T00:32:36.046" v="389"/>
        <pc:sldMkLst>
          <pc:docMk/>
          <pc:sldMk cId="2378405689" sldId="269"/>
        </pc:sldMkLst>
      </pc:sldChg>
      <pc:sldChg chg="del">
        <pc:chgData name="Swarali Desai" userId="S::swarali@uw.edu::600a3c1e-f1c2-4d7f-9dea-6c0eaee4333d" providerId="AD" clId="Web-{CE60D932-9FA6-4986-99B2-BD16D4C3B7E6}" dt="2024-02-09T00:32:37.734" v="390"/>
        <pc:sldMkLst>
          <pc:docMk/>
          <pc:sldMk cId="1885760620" sldId="270"/>
        </pc:sldMkLst>
      </pc:sldChg>
    </pc:docChg>
  </pc:docChgLst>
</pc:chgInfo>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84ccb5cc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84ccb5cc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9327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084ccb5cc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084ccb5cc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88900" lvl="0" indent="0" algn="l">
              <a:lnSpc>
                <a:spcPct val="84999"/>
              </a:lnSpc>
              <a:spcBef>
                <a:spcPts val="0"/>
              </a:spcBef>
              <a:spcAft>
                <a:spcPts val="0"/>
              </a:spcAft>
              <a:buNone/>
            </a:pPr>
            <a:endParaRPr lang="en"/>
          </a:p>
          <a:p>
            <a:pPr marL="88900" indent="0">
              <a:lnSpc>
                <a:spcPct val="84999"/>
              </a:lnSpc>
              <a:buNone/>
            </a:pPr>
            <a:r>
              <a:rPr lang="en"/>
              <a:t>Background: We are building a text summarizer which </a:t>
            </a:r>
          </a:p>
          <a:p>
            <a:pPr marL="88900" indent="0">
              <a:lnSpc>
                <a:spcPct val="84999"/>
              </a:lnSpc>
              <a:buNone/>
            </a:pPr>
            <a:endParaRPr lang="en"/>
          </a:p>
          <a:p>
            <a:pPr marL="88900" indent="0">
              <a:lnSpc>
                <a:spcPct val="84999"/>
              </a:lnSpc>
              <a:buNone/>
            </a:pPr>
            <a:r>
              <a:rPr lang="en"/>
              <a:t>User Action: The user opens the web application. </a:t>
            </a:r>
          </a:p>
          <a:p>
            <a:pPr marL="88900" indent="0">
              <a:lnSpc>
                <a:spcPct val="84999"/>
              </a:lnSpc>
              <a:buNone/>
            </a:pPr>
            <a:r>
              <a:rPr lang="en"/>
              <a:t>System Response: The system displays the main interface with two input options: one for selecting a season level summary and another for selecting an episode level summary.</a:t>
            </a:r>
          </a:p>
          <a:p>
            <a:pPr marL="88900" indent="0">
              <a:lnSpc>
                <a:spcPct val="84999"/>
              </a:lnSpc>
              <a:buNone/>
            </a:pPr>
            <a:endParaRPr lang="en"/>
          </a:p>
          <a:p>
            <a:pPr marL="88900" indent="0">
              <a:lnSpc>
                <a:spcPct val="84999"/>
              </a:lnSpc>
              <a:buNone/>
            </a:pPr>
            <a:r>
              <a:rPr lang="en"/>
              <a:t>User Action: The user selects the "season level summary" option and chooses a specific season from a dropdown list or similar input control. </a:t>
            </a:r>
          </a:p>
          <a:p>
            <a:pPr marL="88900" indent="0">
              <a:lnSpc>
                <a:spcPct val="84999"/>
              </a:lnSpc>
              <a:buNone/>
            </a:pPr>
            <a:r>
              <a:rPr lang="en"/>
              <a:t>System Response: The system retrieves and displays a summary of the selected season, including an overview of the main events, character developments, and any significant changes.</a:t>
            </a:r>
          </a:p>
          <a:p>
            <a:pPr marL="88900" indent="0">
              <a:lnSpc>
                <a:spcPct val="84999"/>
              </a:lnSpc>
              <a:buNone/>
            </a:pPr>
            <a:endParaRPr lang="en"/>
          </a:p>
          <a:p>
            <a:pPr marL="88900" indent="0">
              <a:lnSpc>
                <a:spcPct val="84999"/>
              </a:lnSpc>
              <a:buNone/>
            </a:pPr>
            <a:r>
              <a:rPr lang="en"/>
              <a:t>Alternate Path: If the user selects the "episode level summary" option, they are prompted to first choose a season and then a specific episode from that season. System Response: The system retrieves and displays a detailed summary of the chosen episode, highlighting key plot points, character arcs, and critical scenes.</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084ccb5cc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084ccb5cc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Flask: Not for our use case, very </a:t>
            </a:r>
            <a:r>
              <a:rPr lang="en-US" err="1"/>
              <a:t>very</a:t>
            </a:r>
            <a:r>
              <a:rPr lang="en-US"/>
              <a:t> complicated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084ccb5cc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084ccb5cc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b="0" i="0" u="none" strike="noStrike" cap="none">
                <a:solidFill>
                  <a:schemeClr val="dk1"/>
                </a:solidFill>
                <a:effectLst/>
                <a:latin typeface="+mn-lt"/>
                <a:ea typeface="+mn-ea"/>
                <a:cs typeface="+mn-cs"/>
                <a:sym typeface="Arial"/>
              </a:rPr>
              <a:t>Streamlit has a larger community and is more widely adopted in the Python community, making it easier to find resources, tutorials, and community support. It also has extensive documentation that covers a wide range of topics, including best practices and deployment options. </a:t>
            </a:r>
            <a:br>
              <a:rPr lang="en-US" sz="1100" b="0" i="0" u="none" strike="noStrike" cap="none">
                <a:solidFill>
                  <a:schemeClr val="dk1"/>
                </a:solidFill>
                <a:effectLst/>
                <a:latin typeface="+mn-lt"/>
                <a:ea typeface="+mn-ea"/>
                <a:cs typeface="+mn-cs"/>
                <a:sym typeface="Arial"/>
              </a:rPr>
            </a:br>
            <a:r>
              <a:rPr lang="en-US" sz="1100" b="0" i="0" u="none" strike="noStrike" cap="none">
                <a:solidFill>
                  <a:schemeClr val="dk1"/>
                </a:solidFill>
                <a:effectLst/>
                <a:latin typeface="+mn-lt"/>
                <a:ea typeface="+mn-ea"/>
                <a:cs typeface="+mn-cs"/>
                <a:sym typeface="Arial"/>
              </a:rPr>
              <a:t>Gradio, while it has a growing community, does not have as many resources or extensive documentation as Streamlit.</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provides more extensive customization options for building highly tailored user interfaces. Users can create custom layouts, add interactive widgets, and style their applications using CSS. Streamlit also offers a wide range of third-party extensions and components for additional functionality.</a:t>
            </a:r>
            <a:br>
              <a:rPr lang="en-US" sz="800" b="0" i="0" u="none" strike="noStrike" cap="none">
                <a:solidFill>
                  <a:schemeClr val="dk1"/>
                </a:solidFill>
                <a:effectLst/>
                <a:latin typeface="+mn-lt"/>
                <a:ea typeface="+mn-ea"/>
                <a:cs typeface="+mn-cs"/>
                <a:sym typeface="Arial"/>
              </a:rPr>
            </a:br>
            <a:r>
              <a:rPr lang="en-US" sz="800" b="0" i="0" u="none" strike="noStrike" cap="none">
                <a:solidFill>
                  <a:schemeClr val="dk1"/>
                </a:solidFill>
                <a:effectLst/>
                <a:latin typeface="+mn-lt"/>
                <a:ea typeface="+mn-ea"/>
                <a:cs typeface="+mn-cs"/>
                <a:sym typeface="Arial"/>
              </a:rPr>
              <a:t>Gradio offers a set of pre-built components for common use cases, but it is limited as compared to Streamlit.</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Community Cloud can be used to deploy the web applications seamlessly and with less effort. Users can deploy Streamlit applications to various platforms, including cloud services like Heroku, AWS, or Azure, as well as Docker containers or self-hosted servers. </a:t>
            </a:r>
            <a:br>
              <a:rPr lang="en-US" sz="800" b="0" i="0" u="none" strike="noStrike" cap="none">
                <a:solidFill>
                  <a:schemeClr val="dk1"/>
                </a:solidFill>
                <a:effectLst/>
                <a:latin typeface="+mn-lt"/>
                <a:ea typeface="+mn-ea"/>
                <a:cs typeface="+mn-cs"/>
                <a:sym typeface="Arial"/>
              </a:rPr>
            </a:br>
            <a:r>
              <a:rPr lang="en-US" sz="800" b="0" i="0" u="none" strike="noStrike" cap="none">
                <a:solidFill>
                  <a:schemeClr val="dk1"/>
                </a:solidFill>
                <a:effectLst/>
                <a:latin typeface="+mn-lt"/>
                <a:ea typeface="+mn-ea"/>
                <a:cs typeface="+mn-cs"/>
                <a:sym typeface="Arial"/>
              </a:rPr>
              <a:t>Gradio provides deployment flexibility by allowing users to deploy web applications as either standalone web servers or REST APIs. </a:t>
            </a: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provides built-in support for common data science libraries such as Pandas, Matplotlib, Seaborn, </a:t>
            </a:r>
            <a:r>
              <a:rPr lang="en-US" sz="800" b="0" i="0" u="none" strike="noStrike" cap="none" err="1">
                <a:solidFill>
                  <a:schemeClr val="dk1"/>
                </a:solidFill>
                <a:effectLst/>
                <a:latin typeface="+mn-lt"/>
                <a:ea typeface="+mn-ea"/>
                <a:cs typeface="+mn-cs"/>
                <a:sym typeface="Arial"/>
              </a:rPr>
              <a:t>Plotly</a:t>
            </a:r>
            <a:r>
              <a:rPr lang="en-US" sz="800" b="0" i="0" u="none" strike="noStrike" cap="none">
                <a:solidFill>
                  <a:schemeClr val="dk1"/>
                </a:solidFill>
                <a:effectLst/>
                <a:latin typeface="+mn-lt"/>
                <a:ea typeface="+mn-ea"/>
                <a:cs typeface="+mn-cs"/>
                <a:sym typeface="Arial"/>
              </a:rPr>
              <a:t>, Altair, and many others. These libraries can be used seamlessly within Streamlit applications to create interactive visualizations, charts, and plots..</a:t>
            </a:r>
            <a:br>
              <a:rPr lang="en-US" sz="800" b="0" i="0" u="none" strike="noStrike" cap="none">
                <a:solidFill>
                  <a:schemeClr val="dk1"/>
                </a:solidFill>
                <a:effectLst/>
                <a:latin typeface="+mn-lt"/>
                <a:ea typeface="+mn-ea"/>
                <a:cs typeface="+mn-cs"/>
                <a:sym typeface="Arial"/>
              </a:rPr>
            </a:br>
            <a:r>
              <a:rPr lang="en-US" sz="800" b="0" i="0" u="none" strike="noStrike" cap="none" err="1">
                <a:solidFill>
                  <a:schemeClr val="dk1"/>
                </a:solidFill>
                <a:effectLst/>
                <a:latin typeface="+mn-lt"/>
                <a:ea typeface="+mn-ea"/>
                <a:cs typeface="+mn-cs"/>
                <a:sym typeface="Arial"/>
              </a:rPr>
              <a:t>Gradio's</a:t>
            </a:r>
            <a:r>
              <a:rPr lang="en-US" sz="800" b="0" i="0" u="none" strike="noStrike" cap="none">
                <a:solidFill>
                  <a:schemeClr val="dk1"/>
                </a:solidFill>
                <a:effectLst/>
                <a:latin typeface="+mn-lt"/>
                <a:ea typeface="+mn-ea"/>
                <a:cs typeface="+mn-cs"/>
                <a:sym typeface="Arial"/>
              </a:rPr>
              <a:t> focus is primarily on integrating with machine learning libraries and visualizing model outputs. It does not offer as broad a range of integration options like Streamlit</a:t>
            </a:r>
            <a:br>
              <a:rPr lang="en-US" sz="800" b="0" i="0" u="none" strike="noStrike" cap="none">
                <a:solidFill>
                  <a:schemeClr val="dk1"/>
                </a:solidFill>
                <a:effectLst/>
                <a:latin typeface="+mn-lt"/>
                <a:ea typeface="+mn-ea"/>
                <a:cs typeface="+mn-cs"/>
                <a:sym typeface="Arial"/>
              </a:rPr>
            </a:b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084ccb5cc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084ccb5cc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Community components for additional customizations.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084ccb5cc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084ccb5cc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84ccb5cc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84ccb5cc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b="22311"/>
          <a:stretch/>
        </p:blipFill>
        <p:spPr>
          <a:xfrm>
            <a:off x="0" y="0"/>
            <a:ext cx="9144000" cy="5143499"/>
          </a:xfrm>
          <a:prstGeom prst="rect">
            <a:avLst/>
          </a:prstGeom>
          <a:noFill/>
          <a:ln>
            <a:noFill/>
          </a:ln>
        </p:spPr>
      </p:pic>
      <p:sp>
        <p:nvSpPr>
          <p:cNvPr id="20" name="Google Shape;20;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2" name="Google Shape;22;p3"/>
          <p:cNvPicPr preferRelativeResize="0"/>
          <p:nvPr/>
        </p:nvPicPr>
        <p:blipFill>
          <a:blip r:embed="rId3">
            <a:alphaModFix/>
          </a:blip>
          <a:stretch>
            <a:fillRect/>
          </a:stretch>
        </p:blipFill>
        <p:spPr>
          <a:xfrm>
            <a:off x="109525" y="114901"/>
            <a:ext cx="3203124" cy="215775"/>
          </a:xfrm>
          <a:prstGeom prst="rect">
            <a:avLst/>
          </a:prstGeom>
          <a:noFill/>
          <a:ln>
            <a:noFill/>
          </a:ln>
        </p:spPr>
      </p:pic>
      <p:pic>
        <p:nvPicPr>
          <p:cNvPr id="23" name="Google Shape;23;p3"/>
          <p:cNvPicPr preferRelativeResize="0"/>
          <p:nvPr/>
        </p:nvPicPr>
        <p:blipFill>
          <a:blip r:embed="rId4">
            <a:alphaModFix/>
          </a:blip>
          <a:stretch>
            <a:fillRect/>
          </a:stretch>
        </p:blipFill>
        <p:spPr>
          <a:xfrm>
            <a:off x="8436596" y="4663214"/>
            <a:ext cx="584554" cy="393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b="1"/>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8" name="Google Shape;38;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9" name="Google Shape;39;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 name="Google Shape;4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6" name="Google Shape;46;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7" name="Google Shape;47;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2">
            <a:alphaModFix/>
          </a:blip>
          <a:stretch>
            <a:fillRect/>
          </a:stretch>
        </p:blipFill>
        <p:spPr>
          <a:xfrm>
            <a:off x="95825" y="95825"/>
            <a:ext cx="8925324" cy="4961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5" name="Picture 4" descr="TV Show Game Of Thrones 4k Ultra HD Wallpaper">
            <a:extLst>
              <a:ext uri="{FF2B5EF4-FFF2-40B4-BE49-F238E27FC236}">
                <a16:creationId xmlns:a16="http://schemas.microsoft.com/office/drawing/2014/main" id="{A7B48629-C0D7-635F-79DC-CCCB78535D09}"/>
              </a:ext>
            </a:extLst>
          </p:cNvPr>
          <p:cNvPicPr>
            <a:picLocks noChangeAspect="1"/>
          </p:cNvPicPr>
          <p:nvPr/>
        </p:nvPicPr>
        <p:blipFill>
          <a:blip r:embed="rId3"/>
          <a:stretch>
            <a:fillRect/>
          </a:stretch>
        </p:blipFill>
        <p:spPr>
          <a:xfrm>
            <a:off x="-663493" y="-502357"/>
            <a:ext cx="10331368" cy="5821269"/>
          </a:xfrm>
          <a:prstGeom prst="rect">
            <a:avLst/>
          </a:prstGeom>
        </p:spPr>
      </p:pic>
      <p:sp>
        <p:nvSpPr>
          <p:cNvPr id="8" name="Google Shape;122;p23">
            <a:extLst>
              <a:ext uri="{FF2B5EF4-FFF2-40B4-BE49-F238E27FC236}">
                <a16:creationId xmlns:a16="http://schemas.microsoft.com/office/drawing/2014/main" id="{DC604254-C298-F448-3EB6-6DBA68C46314}"/>
              </a:ext>
            </a:extLst>
          </p:cNvPr>
          <p:cNvSpPr txBox="1">
            <a:spLocks noGrp="1"/>
          </p:cNvSpPr>
          <p:nvPr>
            <p:ph type="title"/>
          </p:nvPr>
        </p:nvSpPr>
        <p:spPr>
          <a:xfrm>
            <a:off x="355662" y="4446793"/>
            <a:ext cx="8520600" cy="7541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bg1"/>
                </a:solidFill>
                <a:effectLst>
                  <a:outerShdw blurRad="50800" dist="38100" algn="l" rotWithShape="0">
                    <a:prstClr val="black">
                      <a:alpha val="40000"/>
                    </a:prstClr>
                  </a:outerShdw>
                </a:effectLst>
              </a:rPr>
              <a:t>ThroneTalks – </a:t>
            </a:r>
            <a:r>
              <a:rPr lang="en-US">
                <a:solidFill>
                  <a:schemeClr val="bg1"/>
                </a:solidFill>
                <a:effectLst>
                  <a:outerShdw blurRad="50800" dist="38100" algn="l" rotWithShape="0">
                    <a:prstClr val="black">
                      <a:alpha val="40000"/>
                    </a:prstClr>
                  </a:outerShdw>
                </a:effectLst>
              </a:rPr>
              <a:t>Game of Thrones Summarizer</a:t>
            </a:r>
          </a:p>
        </p:txBody>
      </p:sp>
    </p:spTree>
    <p:extLst>
      <p:ext uri="{BB962C8B-B14F-4D97-AF65-F5344CB8AC3E}">
        <p14:creationId xmlns:p14="http://schemas.microsoft.com/office/powerpoint/2010/main" val="1111529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6462" y="523853"/>
            <a:ext cx="8673493" cy="572700"/>
          </a:xfrm>
          <a:prstGeom prst="rect">
            <a:avLst/>
          </a:prstGeom>
        </p:spPr>
        <p:txBody>
          <a:bodyPr spcFirstLastPara="1" wrap="square" lIns="91425" tIns="91425" rIns="91425" bIns="91425" anchor="t" anchorCtr="0">
            <a:noAutofit/>
          </a:bodyPr>
          <a:lstStyle/>
          <a:p>
            <a:pPr marL="88900" indent="0">
              <a:lnSpc>
                <a:spcPct val="114999"/>
              </a:lnSpc>
              <a:buSzPts val="2200"/>
              <a:buNone/>
            </a:pPr>
            <a:r>
              <a:rPr lang="en" sz="2400" dirty="0">
                <a:solidFill>
                  <a:srgbClr val="040C28"/>
                </a:solidFill>
                <a:latin typeface="Calibri"/>
                <a:ea typeface="Calibri"/>
                <a:cs typeface="Calibri"/>
              </a:rPr>
              <a:t>U</a:t>
            </a:r>
            <a:r>
              <a:rPr lang="en" sz="2400" b="1" dirty="0">
                <a:solidFill>
                  <a:srgbClr val="040C28"/>
                </a:solidFill>
                <a:latin typeface="Calibri"/>
                <a:ea typeface="Calibri"/>
                <a:cs typeface="Calibri"/>
              </a:rPr>
              <a:t>se cases: User interactions with the web application</a:t>
            </a:r>
          </a:p>
        </p:txBody>
      </p:sp>
      <p:sp>
        <p:nvSpPr>
          <p:cNvPr id="93" name="Google Shape;93;p18"/>
          <p:cNvSpPr txBox="1">
            <a:spLocks noGrp="1"/>
          </p:cNvSpPr>
          <p:nvPr>
            <p:ph type="body" idx="1"/>
          </p:nvPr>
        </p:nvSpPr>
        <p:spPr>
          <a:xfrm>
            <a:off x="306938" y="990550"/>
            <a:ext cx="8520600" cy="3416400"/>
          </a:xfrm>
          <a:prstGeom prst="rect">
            <a:avLst/>
          </a:prstGeom>
        </p:spPr>
        <p:txBody>
          <a:bodyPr spcFirstLastPara="1" wrap="square" lIns="91425" tIns="91425" rIns="91425" bIns="91425" anchor="t" anchorCtr="0">
            <a:noAutofit/>
          </a:bodyPr>
          <a:lstStyle/>
          <a:p>
            <a:pPr algn="just">
              <a:lnSpc>
                <a:spcPct val="114999"/>
              </a:lnSpc>
              <a:buNone/>
            </a:pPr>
            <a:r>
              <a:rPr lang="en-US" sz="1200" dirty="0">
                <a:solidFill>
                  <a:srgbClr val="040C28"/>
                </a:solidFill>
                <a:latin typeface="Calibri"/>
                <a:ea typeface="Calibri"/>
                <a:cs typeface="Calibri"/>
              </a:rPr>
              <a:t>User 1: Game of Thrones Enthusiasts/General Audience</a:t>
            </a:r>
          </a:p>
          <a:p>
            <a:pPr algn="just">
              <a:lnSpc>
                <a:spcPct val="114999"/>
              </a:lnSpc>
              <a:buNone/>
            </a:pPr>
            <a:r>
              <a:rPr lang="en-US" sz="1200" dirty="0">
                <a:solidFill>
                  <a:srgbClr val="040C28"/>
                </a:solidFill>
                <a:latin typeface="Calibri"/>
                <a:ea typeface="Calibri"/>
                <a:cs typeface="Calibri"/>
              </a:rPr>
              <a:t>Needs : Rewatch a particular Game of Thrones episode and summary of the previous as a recap</a:t>
            </a:r>
            <a:endParaRPr lang="en-US" sz="1200" dirty="0">
              <a:latin typeface="Calibri"/>
              <a:cs typeface="Calibri"/>
            </a:endParaRPr>
          </a:p>
          <a:p>
            <a:pPr algn="just">
              <a:lnSpc>
                <a:spcPct val="114999"/>
              </a:lnSpc>
              <a:buNone/>
            </a:pPr>
            <a:endParaRPr lang="en-US" sz="1200" dirty="0">
              <a:solidFill>
                <a:srgbClr val="040C28"/>
              </a:solidFill>
              <a:latin typeface="Calibri" panose="020F0502020204030204" pitchFamily="34" charset="0"/>
              <a:ea typeface="Calibri"/>
              <a:cs typeface="Calibri" panose="020F0502020204030204" pitchFamily="34" charset="0"/>
            </a:endParaRPr>
          </a:p>
          <a:p>
            <a:pPr algn="just">
              <a:lnSpc>
                <a:spcPct val="114999"/>
              </a:lnSpc>
              <a:buNone/>
            </a:pPr>
            <a:r>
              <a:rPr lang="en-US" sz="1200" dirty="0">
                <a:solidFill>
                  <a:srgbClr val="040C28"/>
                </a:solidFill>
                <a:latin typeface="Calibri"/>
                <a:ea typeface="Calibri"/>
                <a:cs typeface="Calibri"/>
              </a:rPr>
              <a:t>User2 : Discontinued the show for a couple of weeks and now wants to get a recap of all the previous seasons.</a:t>
            </a:r>
            <a:endParaRPr lang="en-US" sz="1200" dirty="0">
              <a:latin typeface="Calibri"/>
              <a:cs typeface="Calibri"/>
            </a:endParaRPr>
          </a:p>
          <a:p>
            <a:pPr algn="just">
              <a:lnSpc>
                <a:spcPct val="114999"/>
              </a:lnSpc>
              <a:buNone/>
            </a:pPr>
            <a:r>
              <a:rPr lang="en-US" sz="1200" dirty="0">
                <a:solidFill>
                  <a:srgbClr val="040C28"/>
                </a:solidFill>
                <a:latin typeface="Calibri"/>
                <a:ea typeface="Calibri"/>
                <a:cs typeface="Calibri"/>
              </a:rPr>
              <a:t>Needs : Quick summarization pf season or episodes to quickly understand or catch up on episodes</a:t>
            </a:r>
            <a:endParaRPr lang="en-US" sz="1200" dirty="0">
              <a:latin typeface="Calibri"/>
              <a:cs typeface="Calibri"/>
            </a:endParaRPr>
          </a:p>
          <a:p>
            <a:pPr marL="88900" indent="0" algn="just">
              <a:lnSpc>
                <a:spcPct val="114999"/>
              </a:lnSpc>
              <a:buNone/>
            </a:pPr>
            <a:endParaRPr lang="en-US" sz="1200" dirty="0">
              <a:solidFill>
                <a:srgbClr val="040C28"/>
              </a:solidFill>
              <a:latin typeface="Calibri" panose="020F0502020204030204" pitchFamily="34" charset="0"/>
              <a:cs typeface="Calibri" panose="020F0502020204030204" pitchFamily="34" charset="0"/>
            </a:endParaRPr>
          </a:p>
          <a:p>
            <a:pPr algn="just">
              <a:lnSpc>
                <a:spcPct val="114999"/>
              </a:lnSpc>
              <a:buNone/>
            </a:pPr>
            <a:r>
              <a:rPr lang="en-US" sz="1200" dirty="0">
                <a:solidFill>
                  <a:srgbClr val="040C28"/>
                </a:solidFill>
                <a:latin typeface="Calibri"/>
                <a:ea typeface="Calibri"/>
                <a:cs typeface="Calibri"/>
              </a:rPr>
              <a:t>User 3: Screen writer/Content Creators</a:t>
            </a:r>
            <a:endParaRPr lang="en-US" sz="1200" dirty="0">
              <a:latin typeface="Calibri"/>
              <a:cs typeface="Calibri"/>
            </a:endParaRPr>
          </a:p>
          <a:p>
            <a:pPr algn="just">
              <a:lnSpc>
                <a:spcPct val="114999"/>
              </a:lnSpc>
              <a:buNone/>
            </a:pPr>
            <a:r>
              <a:rPr lang="en-US" sz="1200" dirty="0">
                <a:solidFill>
                  <a:srgbClr val="040C28"/>
                </a:solidFill>
                <a:latin typeface="Calibri"/>
                <a:ea typeface="Calibri"/>
                <a:cs typeface="Calibri"/>
              </a:rPr>
              <a:t>Needs : to research on the show to maybe create a similar show/ prequel or sequel using the episode summary generated.</a:t>
            </a:r>
            <a:endParaRPr lang="en-US" sz="1200" dirty="0">
              <a:latin typeface="Calibri"/>
              <a:cs typeface="Calibri"/>
            </a:endParaRPr>
          </a:p>
          <a:p>
            <a:pPr algn="just">
              <a:lnSpc>
                <a:spcPct val="114999"/>
              </a:lnSpc>
              <a:buNone/>
            </a:pPr>
            <a:r>
              <a:rPr lang="en-US" sz="1200" dirty="0">
                <a:solidFill>
                  <a:srgbClr val="040C28"/>
                </a:solidFill>
                <a:latin typeface="Calibri"/>
                <a:ea typeface="Calibri"/>
                <a:cs typeface="Calibri"/>
              </a:rPr>
              <a:t>Interaction method: Web application</a:t>
            </a:r>
            <a:endParaRPr lang="en-US" sz="1200" dirty="0">
              <a:latin typeface="Calibri"/>
              <a:cs typeface="Calibri"/>
            </a:endParaRPr>
          </a:p>
          <a:p>
            <a:pPr marL="88900" indent="0" algn="just">
              <a:lnSpc>
                <a:spcPct val="104999"/>
              </a:lnSpc>
              <a:buNone/>
            </a:pPr>
            <a:endParaRPr lang="en" sz="1400" b="1" dirty="0">
              <a:solidFill>
                <a:srgbClr val="040C28"/>
              </a:solidFill>
              <a:latin typeface="Calibri" panose="020F0502020204030204" pitchFamily="34" charset="0"/>
              <a:ea typeface="Calibri"/>
              <a:cs typeface="Calibri" panose="020F0502020204030204" pitchFamily="34" charset="0"/>
            </a:endParaRPr>
          </a:p>
          <a:p>
            <a:pPr algn="just">
              <a:lnSpc>
                <a:spcPct val="114999"/>
              </a:lnSpc>
              <a:buNone/>
            </a:pPr>
            <a:r>
              <a:rPr lang="en" sz="1200" dirty="0">
                <a:solidFill>
                  <a:srgbClr val="040C28"/>
                </a:solidFill>
                <a:latin typeface="Calibri"/>
                <a:ea typeface="Calibri"/>
                <a:cs typeface="Calibri"/>
              </a:rPr>
              <a:t>User Action: The user selects the "season level summary" option and chooses a specific season from a dropdown </a:t>
            </a:r>
          </a:p>
          <a:p>
            <a:pPr algn="just">
              <a:lnSpc>
                <a:spcPct val="114999"/>
              </a:lnSpc>
              <a:buNone/>
            </a:pPr>
            <a:r>
              <a:rPr lang="en" sz="1200" dirty="0">
                <a:solidFill>
                  <a:srgbClr val="040C28"/>
                </a:solidFill>
                <a:latin typeface="Calibri"/>
                <a:ea typeface="Calibri"/>
                <a:cs typeface="Calibri"/>
              </a:rPr>
              <a:t>          list or similar input control. </a:t>
            </a:r>
            <a:endParaRPr lang="en" dirty="0"/>
          </a:p>
          <a:p>
            <a:pPr algn="just">
              <a:lnSpc>
                <a:spcPct val="114999"/>
              </a:lnSpc>
              <a:buNone/>
            </a:pPr>
            <a:r>
              <a:rPr lang="en" sz="1200" dirty="0">
                <a:solidFill>
                  <a:srgbClr val="040C28"/>
                </a:solidFill>
                <a:latin typeface="Calibri"/>
                <a:ea typeface="Calibri"/>
                <a:cs typeface="Calibri"/>
              </a:rPr>
              <a:t>System Response: The system retrieves and displays a summary of the selected season, including an overview </a:t>
            </a:r>
          </a:p>
          <a:p>
            <a:pPr algn="just">
              <a:lnSpc>
                <a:spcPct val="114999"/>
              </a:lnSpc>
              <a:buNone/>
            </a:pPr>
            <a:r>
              <a:rPr lang="en" sz="1200" dirty="0">
                <a:solidFill>
                  <a:srgbClr val="040C28"/>
                </a:solidFill>
                <a:latin typeface="Calibri"/>
                <a:ea typeface="Calibri"/>
                <a:cs typeface="Calibri"/>
              </a:rPr>
              <a:t>          of the main events, character developments, and any significant changes.</a:t>
            </a:r>
            <a:endParaRPr lang="en" dirty="0"/>
          </a:p>
          <a:p>
            <a:pPr>
              <a:lnSpc>
                <a:spcPct val="114999"/>
              </a:lnSpc>
              <a:buNone/>
            </a:pPr>
            <a:endParaRPr lang="en" sz="1200" dirty="0">
              <a:solidFill>
                <a:srgbClr val="040C28"/>
              </a:solidFill>
              <a:latin typeface="Calibri"/>
              <a:ea typeface="Calibri"/>
              <a:cs typeface="Calibri"/>
            </a:endParaRPr>
          </a:p>
          <a:p>
            <a:pPr marL="88900" indent="0">
              <a:buSzPts val="2200"/>
              <a:buNone/>
            </a:pPr>
            <a:r>
              <a:rPr lang="en" sz="1400" b="1" dirty="0">
                <a:solidFill>
                  <a:srgbClr val="040C28"/>
                </a:solidFill>
                <a:latin typeface="Calibri"/>
                <a:cs typeface="Calibri"/>
              </a:rPr>
              <a:t>Python libraries – </a:t>
            </a:r>
            <a:r>
              <a:rPr lang="en" sz="1400" b="1" dirty="0" err="1">
                <a:solidFill>
                  <a:srgbClr val="040C28"/>
                </a:solidFill>
                <a:latin typeface="Calibri"/>
                <a:cs typeface="Calibri"/>
              </a:rPr>
              <a:t>Gradio</a:t>
            </a:r>
            <a:r>
              <a:rPr lang="en" sz="1400" b="1" dirty="0">
                <a:solidFill>
                  <a:srgbClr val="040C28"/>
                </a:solidFill>
                <a:latin typeface="Calibri"/>
                <a:cs typeface="Calibri"/>
              </a:rPr>
              <a:t>, </a:t>
            </a:r>
            <a:r>
              <a:rPr lang="en" sz="1400" b="1" dirty="0" err="1">
                <a:solidFill>
                  <a:srgbClr val="040C28"/>
                </a:solidFill>
                <a:latin typeface="Calibri"/>
                <a:cs typeface="Calibri"/>
              </a:rPr>
              <a:t>Streamlit</a:t>
            </a:r>
            <a:endParaRPr lang="en" sz="1400" b="1" dirty="0">
              <a:solidFill>
                <a:srgbClr val="040C28"/>
              </a:solidFill>
              <a:latin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a:rPr>
              <a:t>Python Package Choices</a:t>
            </a:r>
          </a:p>
        </p:txBody>
      </p:sp>
      <p:sp>
        <p:nvSpPr>
          <p:cNvPr id="99" name="Google Shape;99;p19"/>
          <p:cNvSpPr txBox="1">
            <a:spLocks noGrp="1"/>
          </p:cNvSpPr>
          <p:nvPr>
            <p:ph type="body" idx="1"/>
          </p:nvPr>
        </p:nvSpPr>
        <p:spPr>
          <a:xfrm>
            <a:off x="311700" y="1017725"/>
            <a:ext cx="8520600" cy="3353107"/>
          </a:xfrm>
          <a:prstGeom prst="rect">
            <a:avLst/>
          </a:prstGeom>
        </p:spPr>
        <p:txBody>
          <a:bodyPr spcFirstLastPara="1" wrap="square" lIns="91425" tIns="91425" rIns="91425" bIns="91425" anchor="t" anchorCtr="0">
            <a:normAutofit lnSpcReduction="10000"/>
          </a:bodyPr>
          <a:lstStyle/>
          <a:p>
            <a:pPr marL="88900" lvl="0" indent="0" algn="l" rtl="0">
              <a:spcBef>
                <a:spcPts val="0"/>
              </a:spcBef>
              <a:spcAft>
                <a:spcPts val="0"/>
              </a:spcAft>
              <a:buSzPts val="2200"/>
              <a:buNone/>
            </a:pPr>
            <a:endParaRPr lang="en" sz="1600" b="1" dirty="0">
              <a:solidFill>
                <a:srgbClr val="040C28"/>
              </a:solidFill>
              <a:latin typeface="Google Sans"/>
            </a:endParaRPr>
          </a:p>
          <a:p>
            <a:pPr marL="88900" lvl="0" indent="0" algn="l" rtl="0">
              <a:spcBef>
                <a:spcPts val="0"/>
              </a:spcBef>
              <a:spcAft>
                <a:spcPts val="0"/>
              </a:spcAft>
              <a:buSzPts val="2200"/>
              <a:buNone/>
            </a:pPr>
            <a:r>
              <a:rPr lang="en" sz="1400" b="1" dirty="0" err="1">
                <a:solidFill>
                  <a:srgbClr val="040C28"/>
                </a:solidFill>
                <a:latin typeface="Calibri"/>
              </a:rPr>
              <a:t>Gradio</a:t>
            </a:r>
            <a:r>
              <a:rPr lang="en" sz="1400" b="1" dirty="0">
                <a:solidFill>
                  <a:srgbClr val="040C28"/>
                </a:solidFill>
                <a:latin typeface="Calibri"/>
              </a:rPr>
              <a:t> (MIT grad students)</a:t>
            </a:r>
            <a:r>
              <a:rPr lang="en" sz="1400" dirty="0">
                <a:solidFill>
                  <a:srgbClr val="040C28"/>
                </a:solidFill>
                <a:latin typeface="Calibri"/>
              </a:rPr>
              <a:t> - </a:t>
            </a:r>
            <a:r>
              <a:rPr lang="en-US" sz="1400" dirty="0">
                <a:solidFill>
                  <a:srgbClr val="040C28"/>
                </a:solidFill>
                <a:latin typeface="Calibri"/>
              </a:rPr>
              <a:t>It </a:t>
            </a:r>
            <a:r>
              <a:rPr lang="en-US" sz="1400" b="0" i="0" dirty="0">
                <a:solidFill>
                  <a:srgbClr val="1F2328"/>
                </a:solidFill>
                <a:effectLst/>
                <a:latin typeface="Calibri"/>
              </a:rPr>
              <a:t>is an open-source Python package that allows users to quickly </a:t>
            </a:r>
            <a:r>
              <a:rPr lang="en-US" sz="1400" i="0" dirty="0">
                <a:solidFill>
                  <a:srgbClr val="1F2328"/>
                </a:solidFill>
                <a:effectLst/>
                <a:latin typeface="Calibri"/>
              </a:rPr>
              <a:t>build</a:t>
            </a:r>
            <a:r>
              <a:rPr lang="en-US" sz="1400" b="0" i="0" dirty="0">
                <a:solidFill>
                  <a:srgbClr val="1F2328"/>
                </a:solidFill>
                <a:effectLst/>
                <a:latin typeface="Calibri"/>
              </a:rPr>
              <a:t> a demo or web application for your machine learning model, API, or any arbitrary Python function.</a:t>
            </a:r>
            <a:endParaRPr lang="en-US" sz="1400" dirty="0">
              <a:solidFill>
                <a:srgbClr val="040C28"/>
              </a:solidFill>
              <a:latin typeface="Calibri"/>
            </a:endParaRPr>
          </a:p>
          <a:p>
            <a:pPr marL="88900" lvl="0" indent="0" algn="l" rtl="0">
              <a:spcBef>
                <a:spcPts val="0"/>
              </a:spcBef>
              <a:spcAft>
                <a:spcPts val="0"/>
              </a:spcAft>
              <a:buSzPts val="2200"/>
              <a:buNone/>
            </a:pPr>
            <a:endParaRPr lang="en" sz="1400" dirty="0">
              <a:latin typeface="Calibri"/>
            </a:endParaRPr>
          </a:p>
          <a:p>
            <a:pPr marL="88900" indent="0">
              <a:buSzPts val="2200"/>
              <a:buNone/>
            </a:pPr>
            <a:r>
              <a:rPr lang="en-US" sz="1400" b="1" dirty="0" err="1">
                <a:solidFill>
                  <a:srgbClr val="040C28"/>
                </a:solidFill>
                <a:latin typeface="Calibri"/>
              </a:rPr>
              <a:t>Streamlit</a:t>
            </a:r>
            <a:r>
              <a:rPr lang="en-US" sz="1400" b="1" dirty="0">
                <a:solidFill>
                  <a:srgbClr val="040C28"/>
                </a:solidFill>
                <a:latin typeface="Calibri"/>
              </a:rPr>
              <a:t> (Snowflake Inc.) - </a:t>
            </a:r>
            <a:r>
              <a:rPr lang="en-US" sz="1400" dirty="0" err="1">
                <a:solidFill>
                  <a:srgbClr val="040C28"/>
                </a:solidFill>
                <a:latin typeface="Calibri"/>
              </a:rPr>
              <a:t>Streamlit</a:t>
            </a:r>
            <a:r>
              <a:rPr lang="en-US" sz="1400" dirty="0">
                <a:solidFill>
                  <a:srgbClr val="040C28"/>
                </a:solidFill>
                <a:latin typeface="Calibri"/>
              </a:rPr>
              <a:t> enables quick transformation of Python scripts into interactive web apps, suitable for building dashboards, generating reports, or creating chat apps, with easy deployment via Community Cloud. It is favored for its simplicity, fast prototyping, live editing, and open-source nature, fostering a vibrant community.</a:t>
            </a:r>
          </a:p>
          <a:p>
            <a:pPr marL="88900" indent="0">
              <a:lnSpc>
                <a:spcPct val="114999"/>
              </a:lnSpc>
              <a:buSzPts val="2200"/>
              <a:buNone/>
            </a:pPr>
            <a:endParaRPr lang="en-US" sz="1400" b="1" dirty="0">
              <a:solidFill>
                <a:srgbClr val="040C28"/>
              </a:solidFill>
              <a:latin typeface="Calibri"/>
            </a:endParaRPr>
          </a:p>
          <a:p>
            <a:pPr marL="88900" indent="0">
              <a:lnSpc>
                <a:spcPct val="114999"/>
              </a:lnSpc>
              <a:buSzPts val="2200"/>
              <a:buNone/>
            </a:pPr>
            <a:r>
              <a:rPr lang="en-US" sz="1400" b="1" dirty="0">
                <a:solidFill>
                  <a:srgbClr val="040C28"/>
                </a:solidFill>
                <a:latin typeface="Calibri"/>
              </a:rPr>
              <a:t>Flask (Armin </a:t>
            </a:r>
            <a:r>
              <a:rPr lang="en-US" sz="1400" b="1" dirty="0" err="1">
                <a:solidFill>
                  <a:srgbClr val="040C28"/>
                </a:solidFill>
                <a:latin typeface="Calibri"/>
              </a:rPr>
              <a:t>Ronacher</a:t>
            </a:r>
            <a:r>
              <a:rPr lang="en-US" sz="1400" b="1" dirty="0">
                <a:solidFill>
                  <a:srgbClr val="040C28"/>
                </a:solidFill>
                <a:latin typeface="Calibri"/>
              </a:rPr>
              <a:t>) - </a:t>
            </a:r>
            <a:r>
              <a:rPr lang="en-US" sz="1400" dirty="0">
                <a:solidFill>
                  <a:schemeClr val="tx1"/>
                </a:solidFill>
                <a:latin typeface="Calibri"/>
              </a:rPr>
              <a:t>Flask is a lightweight and flexible Python web application framework that enables the rapid development of simple to complex web applications. It provides developers with tools, libraries, and technologies to build web applications in an easy and efficient manner.</a:t>
            </a:r>
          </a:p>
          <a:p>
            <a:pPr marL="88900" indent="0">
              <a:lnSpc>
                <a:spcPct val="114999"/>
              </a:lnSpc>
              <a:buSzPts val="2200"/>
              <a:buNone/>
            </a:pPr>
            <a:r>
              <a:rPr lang="en-US" sz="1400" dirty="0">
                <a:solidFill>
                  <a:schemeClr val="tx1"/>
                </a:solidFill>
                <a:latin typeface="Calibri"/>
              </a:rPr>
              <a:t>Note: Used for full scale production web applications, but this adds a lot of complexity.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panose="020F0502020204030204" pitchFamily="34" charset="0"/>
                <a:cs typeface="Calibri" panose="020F0502020204030204" pitchFamily="34" charset="0"/>
              </a:rPr>
              <a:t>Package Comparison</a:t>
            </a:r>
            <a:br>
              <a:rPr lang="en-US">
                <a:latin typeface="Calibri" panose="020F0502020204030204" pitchFamily="34" charset="0"/>
                <a:cs typeface="Calibri" panose="020F0502020204030204" pitchFamily="34" charset="0"/>
              </a:rPr>
            </a:br>
            <a:endParaRPr lang="en-US">
              <a:latin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2E826998-4D12-119C-1F75-7194FF8DA102}"/>
              </a:ext>
            </a:extLst>
          </p:cNvPr>
          <p:cNvGraphicFramePr>
            <a:graphicFrameLocks noGrp="1"/>
          </p:cNvGraphicFramePr>
          <p:nvPr>
            <p:extLst>
              <p:ext uri="{D42A27DB-BD31-4B8C-83A1-F6EECF244321}">
                <p14:modId xmlns:p14="http://schemas.microsoft.com/office/powerpoint/2010/main" val="4046044599"/>
              </p:ext>
            </p:extLst>
          </p:nvPr>
        </p:nvGraphicFramePr>
        <p:xfrm>
          <a:off x="430165" y="1282889"/>
          <a:ext cx="8283669" cy="2214775"/>
        </p:xfrm>
        <a:graphic>
          <a:graphicData uri="http://schemas.openxmlformats.org/drawingml/2006/table">
            <a:tbl>
              <a:tblPr firstRow="1" bandRow="1">
                <a:tableStyleId>{0660B408-B3CF-4A94-85FC-2B1E0A45F4A2}</a:tableStyleId>
              </a:tblPr>
              <a:tblGrid>
                <a:gridCol w="1279365">
                  <a:extLst>
                    <a:ext uri="{9D8B030D-6E8A-4147-A177-3AD203B41FA5}">
                      <a16:colId xmlns:a16="http://schemas.microsoft.com/office/drawing/2014/main" val="3327965261"/>
                    </a:ext>
                  </a:extLst>
                </a:gridCol>
                <a:gridCol w="3261360">
                  <a:extLst>
                    <a:ext uri="{9D8B030D-6E8A-4147-A177-3AD203B41FA5}">
                      <a16:colId xmlns:a16="http://schemas.microsoft.com/office/drawing/2014/main" val="3450992773"/>
                    </a:ext>
                  </a:extLst>
                </a:gridCol>
                <a:gridCol w="3742944">
                  <a:extLst>
                    <a:ext uri="{9D8B030D-6E8A-4147-A177-3AD203B41FA5}">
                      <a16:colId xmlns:a16="http://schemas.microsoft.com/office/drawing/2014/main" val="4020055820"/>
                    </a:ext>
                  </a:extLst>
                </a:gridCol>
              </a:tblGrid>
              <a:tr h="200828">
                <a:tc>
                  <a:txBody>
                    <a:bodyPr/>
                    <a:lstStyle/>
                    <a:p>
                      <a:pPr algn="ctr"/>
                      <a:r>
                        <a:rPr lang="en-US" sz="1400">
                          <a:latin typeface="Calibri" panose="020F0502020204030204" pitchFamily="34" charset="0"/>
                          <a:cs typeface="Calibri" panose="020F0502020204030204" pitchFamily="34" charset="0"/>
                        </a:rPr>
                        <a:t>Parameters</a:t>
                      </a:r>
                      <a:endParaRPr lang="en-US" sz="1000">
                        <a:latin typeface="Calibri" panose="020F0502020204030204" pitchFamily="34" charset="0"/>
                        <a:cs typeface="Calibri" panose="020F0502020204030204" pitchFamily="34" charset="0"/>
                      </a:endParaRPr>
                    </a:p>
                  </a:txBody>
                  <a:tcPr/>
                </a:tc>
                <a:tc>
                  <a:txBody>
                    <a:bodyPr/>
                    <a:lstStyle/>
                    <a:p>
                      <a:pPr algn="ctr"/>
                      <a:r>
                        <a:rPr lang="en-US" sz="1400">
                          <a:latin typeface="Calibri" panose="020F0502020204030204" pitchFamily="34" charset="0"/>
                          <a:cs typeface="Calibri" panose="020F0502020204030204" pitchFamily="34" charset="0"/>
                        </a:rPr>
                        <a:t>Gradio</a:t>
                      </a:r>
                      <a:endParaRPr lang="en-US" sz="1000">
                        <a:latin typeface="Calibri" panose="020F0502020204030204" pitchFamily="34" charset="0"/>
                        <a:cs typeface="Calibri" panose="020F0502020204030204" pitchFamily="34" charset="0"/>
                      </a:endParaRPr>
                    </a:p>
                  </a:txBody>
                  <a:tcPr/>
                </a:tc>
                <a:tc>
                  <a:txBody>
                    <a:bodyPr/>
                    <a:lstStyle/>
                    <a:p>
                      <a:pPr algn="ctr"/>
                      <a:r>
                        <a:rPr lang="en-US" sz="1400">
                          <a:latin typeface="Calibri" panose="020F0502020204030204" pitchFamily="34" charset="0"/>
                          <a:cs typeface="Calibri" panose="020F0502020204030204" pitchFamily="34" charset="0"/>
                        </a:rPr>
                        <a:t>Streamlit</a:t>
                      </a:r>
                      <a:endParaRPr lang="en-US" sz="100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908711707"/>
                  </a:ext>
                </a:extLst>
              </a:tr>
              <a:tr h="261076">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Community and Documentation</a:t>
                      </a:r>
                      <a:endParaRPr lang="en-US" sz="6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Growing community</a:t>
                      </a:r>
                    </a:p>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Not very extensive documentation as Streamlit.</a:t>
                      </a:r>
                      <a:endParaRPr lang="en-US" sz="6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Widely  adopted in the Python community</a:t>
                      </a:r>
                    </a:p>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Extensive documentation</a:t>
                      </a:r>
                      <a:endParaRPr lang="en-US" sz="60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501177689"/>
                  </a:ext>
                </a:extLst>
              </a:tr>
              <a:tr h="361490">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Customizations</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Gradio offers a set of pre-built components for common use cases, but it is limited as compared to Streamlit.</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provides more extensive customization options for building highly tailored user interfaces. </a:t>
                      </a:r>
                    </a:p>
                  </a:txBody>
                  <a:tcPr/>
                </a:tc>
                <a:extLst>
                  <a:ext uri="{0D108BD9-81ED-4DB2-BD59-A6C34878D82A}">
                    <a16:rowId xmlns:a16="http://schemas.microsoft.com/office/drawing/2014/main" val="2511708689"/>
                  </a:ext>
                </a:extLst>
              </a:tr>
              <a:tr h="361490">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Deployment Flexibility</a:t>
                      </a:r>
                      <a:endParaRPr lang="en-US" sz="10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Gradio provides deployment flexibility by allowing users to deploy web applications as either standalone web servers or REST APIs. </a:t>
                      </a:r>
                      <a:endParaRPr lang="en-US" sz="10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Community Cloud can be used to deploy the web applications seamlessly and with less effort. </a:t>
                      </a:r>
                    </a:p>
                  </a:txBody>
                  <a:tcPr/>
                </a:tc>
                <a:extLst>
                  <a:ext uri="{0D108BD9-81ED-4DB2-BD59-A6C34878D82A}">
                    <a16:rowId xmlns:a16="http://schemas.microsoft.com/office/drawing/2014/main" val="991257837"/>
                  </a:ext>
                </a:extLst>
              </a:tr>
              <a:tr h="568855">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Backend Integration</a:t>
                      </a:r>
                    </a:p>
                  </a:txBody>
                  <a:tcPr/>
                </a:tc>
                <a:tc>
                  <a:txBody>
                    <a:bodyPr/>
                    <a:lstStyle/>
                    <a:p>
                      <a:pPr algn="ctr"/>
                      <a:r>
                        <a:rPr lang="en-US" sz="1000" b="0" i="0" u="none" strike="noStrike" cap="none" err="1">
                          <a:solidFill>
                            <a:schemeClr val="dk1"/>
                          </a:solidFill>
                          <a:effectLst/>
                          <a:latin typeface="Calibri" panose="020F0502020204030204" pitchFamily="34" charset="0"/>
                          <a:ea typeface="+mn-ea"/>
                          <a:cs typeface="Calibri" panose="020F0502020204030204" pitchFamily="34" charset="0"/>
                          <a:sym typeface="Arial"/>
                        </a:rPr>
                        <a:t>Gradio's</a:t>
                      </a: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 focus is primarily on integrating with machine learning libraries and visualizing model outputs. </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provides built-in support for common data science libraries such as Pandas, Matplotlib, Seaborn, </a:t>
                      </a:r>
                      <a:r>
                        <a:rPr lang="en-US" sz="1000" b="0" i="0" u="none" strike="noStrike" cap="none" err="1">
                          <a:solidFill>
                            <a:schemeClr val="dk1"/>
                          </a:solidFill>
                          <a:effectLst/>
                          <a:latin typeface="Calibri" panose="020F0502020204030204" pitchFamily="34" charset="0"/>
                          <a:ea typeface="+mn-ea"/>
                          <a:cs typeface="Calibri" panose="020F0502020204030204" pitchFamily="34" charset="0"/>
                          <a:sym typeface="Arial"/>
                        </a:rPr>
                        <a:t>Plotly</a:t>
                      </a: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 Altair, and many others. </a:t>
                      </a:r>
                    </a:p>
                  </a:txBody>
                  <a:tcPr/>
                </a:tc>
                <a:extLst>
                  <a:ext uri="{0D108BD9-81ED-4DB2-BD59-A6C34878D82A}">
                    <a16:rowId xmlns:a16="http://schemas.microsoft.com/office/drawing/2014/main" val="687957147"/>
                  </a:ext>
                </a:extLst>
              </a:tr>
            </a:tbl>
          </a:graphicData>
        </a:graphic>
      </p:graphicFrame>
      <p:pic>
        <p:nvPicPr>
          <p:cNvPr id="1026" name="Picture 2" descr="Gradio — Build &amp; Share Delightful Machine Learning Apps | by Vivek Pandit |  Medium">
            <a:extLst>
              <a:ext uri="{FF2B5EF4-FFF2-40B4-BE49-F238E27FC236}">
                <a16:creationId xmlns:a16="http://schemas.microsoft.com/office/drawing/2014/main" id="{24F5884C-AAF8-1088-0CEB-47D4938E8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7567" y="3887782"/>
            <a:ext cx="2167347" cy="8171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ython Tutorial: Streamlit | DataCamp">
            <a:extLst>
              <a:ext uri="{FF2B5EF4-FFF2-40B4-BE49-F238E27FC236}">
                <a16:creationId xmlns:a16="http://schemas.microsoft.com/office/drawing/2014/main" id="{06F98B2D-17EB-4F80-2FD3-C7620C7C4C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7154" y="3735714"/>
            <a:ext cx="1657893" cy="9699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holding a black object&#10;&#10;Description automatically generated">
            <a:extLst>
              <a:ext uri="{FF2B5EF4-FFF2-40B4-BE49-F238E27FC236}">
                <a16:creationId xmlns:a16="http://schemas.microsoft.com/office/drawing/2014/main" id="{E13FF7EC-FE83-0F33-6F70-F10A4EA565B0}"/>
              </a:ext>
            </a:extLst>
          </p:cNvPr>
          <p:cNvPicPr>
            <a:picLocks noChangeAspect="1"/>
          </p:cNvPicPr>
          <p:nvPr/>
        </p:nvPicPr>
        <p:blipFill>
          <a:blip r:embed="rId2"/>
          <a:stretch>
            <a:fillRect/>
          </a:stretch>
        </p:blipFill>
        <p:spPr>
          <a:xfrm>
            <a:off x="2494474" y="266227"/>
            <a:ext cx="3949172" cy="4692690"/>
          </a:xfrm>
          <a:prstGeom prst="rect">
            <a:avLst/>
          </a:prstGeom>
        </p:spPr>
      </p:pic>
    </p:spTree>
    <p:extLst>
      <p:ext uri="{BB962C8B-B14F-4D97-AF65-F5344CB8AC3E}">
        <p14:creationId xmlns:p14="http://schemas.microsoft.com/office/powerpoint/2010/main" val="3060572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panose="020F0502020204030204" pitchFamily="34" charset="0"/>
                <a:cs typeface="Calibri" panose="020F0502020204030204" pitchFamily="34" charset="0"/>
              </a:rPr>
              <a:t>Our Choice</a:t>
            </a:r>
          </a:p>
        </p:txBody>
      </p:sp>
      <p:sp>
        <p:nvSpPr>
          <p:cNvPr id="111" name="Google Shape;111;p21"/>
          <p:cNvSpPr txBox="1">
            <a:spLocks noGrp="1"/>
          </p:cNvSpPr>
          <p:nvPr>
            <p:ph type="body" idx="1"/>
          </p:nvPr>
        </p:nvSpPr>
        <p:spPr>
          <a:xfrm>
            <a:off x="311700" y="1016570"/>
            <a:ext cx="8520600" cy="3416400"/>
          </a:xfrm>
          <a:prstGeom prst="rect">
            <a:avLst/>
          </a:prstGeom>
        </p:spPr>
        <p:txBody>
          <a:bodyPr spcFirstLastPara="1" wrap="square" lIns="91425" tIns="91425" rIns="91425" bIns="91425" anchor="t" anchorCtr="0">
            <a:normAutofit/>
          </a:bodyPr>
          <a:lstStyle/>
          <a:p>
            <a:pPr marL="88900" indent="0">
              <a:lnSpc>
                <a:spcPct val="114999"/>
              </a:lnSpc>
              <a:buSzPts val="2200"/>
              <a:buNone/>
            </a:pPr>
            <a:r>
              <a:rPr lang="en" sz="1400" dirty="0">
                <a:latin typeface="Calibri"/>
              </a:rPr>
              <a:t>We chose </a:t>
            </a:r>
            <a:r>
              <a:rPr lang="en" sz="1400" b="1" dirty="0" err="1">
                <a:latin typeface="Calibri"/>
              </a:rPr>
              <a:t>Streamlit</a:t>
            </a:r>
            <a:r>
              <a:rPr lang="en" sz="1400" b="1" dirty="0">
                <a:latin typeface="Calibri"/>
              </a:rPr>
              <a:t> </a:t>
            </a:r>
            <a:r>
              <a:rPr lang="en" sz="1400" dirty="0">
                <a:latin typeface="Calibri"/>
              </a:rPr>
              <a:t>for the interface</a:t>
            </a:r>
          </a:p>
          <a:p>
            <a:pPr marL="88900" indent="0">
              <a:lnSpc>
                <a:spcPct val="114999"/>
              </a:lnSpc>
              <a:buSzPts val="2200"/>
              <a:buNone/>
            </a:pPr>
            <a:endParaRPr lang="en" sz="1400" dirty="0">
              <a:latin typeface="Calibri"/>
            </a:endParaRPr>
          </a:p>
          <a:p>
            <a:pPr indent="-368300">
              <a:lnSpc>
                <a:spcPct val="114999"/>
              </a:lnSpc>
              <a:buSzPts val="2200"/>
            </a:pPr>
            <a:r>
              <a:rPr lang="en" sz="1400" dirty="0">
                <a:latin typeface="Calibri"/>
              </a:rPr>
              <a:t>We require an intuitive and simple interface for text summarization</a:t>
            </a:r>
          </a:p>
          <a:p>
            <a:pPr marL="88900" indent="0">
              <a:lnSpc>
                <a:spcPct val="114999"/>
              </a:lnSpc>
              <a:buSzPts val="2200"/>
              <a:buNone/>
            </a:pPr>
            <a:endParaRPr lang="en" sz="1400" dirty="0">
              <a:latin typeface="Calibri"/>
            </a:endParaRPr>
          </a:p>
          <a:p>
            <a:pPr indent="-368300">
              <a:lnSpc>
                <a:spcPct val="114999"/>
              </a:lnSpc>
              <a:buSzPts val="2200"/>
            </a:pPr>
            <a:r>
              <a:rPr lang="en" sz="1400" dirty="0">
                <a:latin typeface="Calibri"/>
              </a:rPr>
              <a:t>The primary reason is that being first time users of these library, we wanted </a:t>
            </a:r>
            <a:r>
              <a:rPr lang="en" sz="1400" b="1" dirty="0">
                <a:latin typeface="Calibri"/>
              </a:rPr>
              <a:t>good documentation</a:t>
            </a:r>
            <a:r>
              <a:rPr lang="en" sz="1400" dirty="0">
                <a:latin typeface="Calibri"/>
              </a:rPr>
              <a:t>.</a:t>
            </a:r>
          </a:p>
          <a:p>
            <a:pPr marL="88900" indent="0">
              <a:lnSpc>
                <a:spcPct val="114999"/>
              </a:lnSpc>
              <a:buSzPts val="2200"/>
              <a:buNone/>
            </a:pPr>
            <a:endParaRPr lang="en" sz="1400" dirty="0">
              <a:latin typeface="Calibri"/>
            </a:endParaRPr>
          </a:p>
          <a:p>
            <a:pPr indent="-368300">
              <a:lnSpc>
                <a:spcPct val="114999"/>
              </a:lnSpc>
              <a:buSzPts val="2200"/>
            </a:pPr>
            <a:r>
              <a:rPr lang="en" sz="1400" dirty="0" err="1">
                <a:latin typeface="Calibri"/>
              </a:rPr>
              <a:t>Streamlit</a:t>
            </a:r>
            <a:r>
              <a:rPr lang="en" sz="1400" dirty="0">
                <a:latin typeface="Calibri"/>
              </a:rPr>
              <a:t> has a </a:t>
            </a:r>
            <a:r>
              <a:rPr lang="en" sz="1400" b="1" dirty="0">
                <a:latin typeface="Calibri"/>
              </a:rPr>
              <a:t>bigger community</a:t>
            </a:r>
            <a:r>
              <a:rPr lang="en" sz="1400" dirty="0">
                <a:latin typeface="Calibri"/>
              </a:rPr>
              <a:t> than </a:t>
            </a:r>
            <a:r>
              <a:rPr lang="en" sz="1400" dirty="0" err="1">
                <a:latin typeface="Calibri"/>
              </a:rPr>
              <a:t>Gradio</a:t>
            </a:r>
            <a:r>
              <a:rPr lang="en" sz="1400" dirty="0">
                <a:latin typeface="Calibri"/>
              </a:rPr>
              <a:t> which will help us in getting solutions to issues we will face much easier. </a:t>
            </a:r>
          </a:p>
          <a:p>
            <a:pPr marL="88900" indent="0">
              <a:lnSpc>
                <a:spcPct val="114999"/>
              </a:lnSpc>
              <a:buSzPts val="2200"/>
              <a:buNone/>
            </a:pPr>
            <a:endParaRPr lang="en" sz="1400" dirty="0">
              <a:latin typeface="Calibri"/>
            </a:endParaRPr>
          </a:p>
          <a:p>
            <a:pPr indent="-368300">
              <a:lnSpc>
                <a:spcPct val="114999"/>
              </a:lnSpc>
              <a:buSzPts val="2200"/>
            </a:pPr>
            <a:r>
              <a:rPr lang="en" sz="1400" dirty="0" err="1">
                <a:latin typeface="Calibri"/>
              </a:rPr>
              <a:t>Gradio</a:t>
            </a:r>
            <a:r>
              <a:rPr lang="en" sz="1400" dirty="0">
                <a:latin typeface="Calibri"/>
              </a:rPr>
              <a:t> is primarily a demo tool whereas Stream Lit can be </a:t>
            </a:r>
            <a:r>
              <a:rPr lang="en" sz="1400" b="1" dirty="0">
                <a:latin typeface="Calibri"/>
              </a:rPr>
              <a:t>productionized well for small web-applications</a:t>
            </a:r>
            <a:r>
              <a:rPr lang="en" sz="1400" dirty="0">
                <a:latin typeface="Calibri"/>
              </a:rPr>
              <a:t>.</a:t>
            </a:r>
          </a:p>
          <a:p>
            <a:pPr marL="88900" indent="0">
              <a:lnSpc>
                <a:spcPct val="114999"/>
              </a:lnSpc>
              <a:buSzPts val="2200"/>
              <a:buNone/>
            </a:pPr>
            <a:endParaRPr lang="en" sz="1400" dirty="0">
              <a:latin typeface="Calibri"/>
            </a:endParaRPr>
          </a:p>
          <a:p>
            <a:pPr indent="-368300">
              <a:lnSpc>
                <a:spcPct val="114999"/>
              </a:lnSpc>
              <a:buSzPts val="2200"/>
            </a:pPr>
            <a:r>
              <a:rPr lang="en" sz="1400" dirty="0">
                <a:latin typeface="Calibri"/>
              </a:rPr>
              <a:t>Easy </a:t>
            </a:r>
            <a:r>
              <a:rPr lang="en" sz="1400" b="1" dirty="0">
                <a:latin typeface="Calibri"/>
              </a:rPr>
              <a:t>deployment </a:t>
            </a:r>
            <a:r>
              <a:rPr lang="en" sz="1400" dirty="0">
                <a:latin typeface="Calibri"/>
              </a:rPr>
              <a:t>and </a:t>
            </a:r>
            <a:r>
              <a:rPr lang="en" sz="1400" b="1" dirty="0">
                <a:latin typeface="Calibri"/>
              </a:rPr>
              <a:t>integrates </a:t>
            </a:r>
            <a:r>
              <a:rPr lang="en" sz="1400" dirty="0">
                <a:latin typeface="Calibri"/>
              </a:rPr>
              <a:t>well with GitHub.</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alibri" panose="020F0502020204030204" pitchFamily="34" charset="0"/>
                <a:cs typeface="Calibri" panose="020F0502020204030204" pitchFamily="34" charset="0"/>
              </a:rPr>
              <a:t>Drawbacks/Remaining Concerns</a:t>
            </a:r>
            <a:endParaRPr>
              <a:latin typeface="Calibri" panose="020F0502020204030204" pitchFamily="34" charset="0"/>
              <a:cs typeface="Calibri" panose="020F0502020204030204" pitchFamily="34" charset="0"/>
            </a:endParaRPr>
          </a:p>
        </p:txBody>
      </p:sp>
      <p:sp>
        <p:nvSpPr>
          <p:cNvPr id="117" name="Google Shape;117;p22"/>
          <p:cNvSpPr txBox="1">
            <a:spLocks noGrp="1"/>
          </p:cNvSpPr>
          <p:nvPr>
            <p:ph type="body" idx="1"/>
          </p:nvPr>
        </p:nvSpPr>
        <p:spPr>
          <a:xfrm>
            <a:off x="311700" y="1428371"/>
            <a:ext cx="8520600" cy="3416400"/>
          </a:xfrm>
          <a:prstGeom prst="rect">
            <a:avLst/>
          </a:prstGeom>
        </p:spPr>
        <p:txBody>
          <a:bodyPr spcFirstLastPara="1" wrap="square" lIns="91425" tIns="91425" rIns="91425" bIns="91425" anchor="t" anchorCtr="0">
            <a:normAutofit fontScale="77500" lnSpcReduction="20000"/>
          </a:bodyPr>
          <a:lstStyle/>
          <a:p>
            <a:pPr marL="114300" indent="0">
              <a:buSzPts val="2200"/>
              <a:buNone/>
            </a:pPr>
            <a:r>
              <a:rPr lang="en" sz="2200" b="1">
                <a:latin typeface="Calibri" panose="020F0502020204030204" pitchFamily="34" charset="0"/>
                <a:cs typeface="Calibri" panose="020F0502020204030204" pitchFamily="34" charset="0"/>
              </a:rPr>
              <a:t>Machine learning focus:</a:t>
            </a:r>
            <a:r>
              <a:rPr lang="en" sz="2200">
                <a:latin typeface="Calibri" panose="020F0502020204030204" pitchFamily="34" charset="0"/>
                <a:cs typeface="Calibri" panose="020F0502020204030204" pitchFamily="34" charset="0"/>
              </a:rPr>
              <a:t> </a:t>
            </a:r>
            <a:endParaRPr lang="en-US">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Streamlit isn't specifically designed for machine learning models like Gradio is.</a:t>
            </a:r>
          </a:p>
          <a:p>
            <a:pPr lvl="1">
              <a:lnSpc>
                <a:spcPct val="114999"/>
              </a:lnSpc>
              <a:buSzPts val="2200"/>
            </a:pPr>
            <a:r>
              <a:rPr lang="en" sz="1800">
                <a:latin typeface="Calibri" panose="020F0502020204030204" pitchFamily="34" charset="0"/>
                <a:cs typeface="Calibri" panose="020F0502020204030204" pitchFamily="34" charset="0"/>
              </a:rPr>
              <a:t>Setting up interfaces for complex models might require more work.</a:t>
            </a:r>
          </a:p>
          <a:p>
            <a:pPr marL="596900" lvl="1" indent="0">
              <a:lnSpc>
                <a:spcPct val="114999"/>
              </a:lnSpc>
              <a:buSzPts val="2200"/>
              <a:buNone/>
            </a:pPr>
            <a:endParaRPr lang="en" sz="1800">
              <a:latin typeface="Calibri" panose="020F0502020204030204" pitchFamily="34" charset="0"/>
              <a:cs typeface="Calibri" panose="020F0502020204030204" pitchFamily="34" charset="0"/>
            </a:endParaRPr>
          </a:p>
          <a:p>
            <a:pPr marL="114300" indent="0">
              <a:lnSpc>
                <a:spcPct val="114999"/>
              </a:lnSpc>
              <a:buSzPts val="2200"/>
              <a:buNone/>
            </a:pPr>
            <a:r>
              <a:rPr lang="en" sz="2200" b="1">
                <a:latin typeface="Calibri" panose="020F0502020204030204" pitchFamily="34" charset="0"/>
                <a:cs typeface="Calibri" panose="020F0502020204030204" pitchFamily="34" charset="0"/>
              </a:rPr>
              <a:t>Customization complexity:</a:t>
            </a:r>
            <a:r>
              <a:rPr lang="en" sz="2200">
                <a:latin typeface="Calibri" panose="020F0502020204030204" pitchFamily="34" charset="0"/>
                <a:cs typeface="Calibri" panose="020F0502020204030204" pitchFamily="34" charset="0"/>
              </a:rPr>
              <a:t> </a:t>
            </a:r>
            <a:endParaRPr lang="en">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While offering more customization, it can also be overwhelming for beginners due to its complexity.</a:t>
            </a:r>
          </a:p>
          <a:p>
            <a:pPr lvl="1">
              <a:lnSpc>
                <a:spcPct val="114999"/>
              </a:lnSpc>
              <a:buSzPts val="2200"/>
            </a:pPr>
            <a:r>
              <a:rPr lang="en" sz="1800">
                <a:latin typeface="Calibri" panose="020F0502020204030204" pitchFamily="34" charset="0"/>
                <a:cs typeface="Calibri" panose="020F0502020204030204" pitchFamily="34" charset="0"/>
              </a:rPr>
              <a:t>This will be our primary concern.</a:t>
            </a:r>
          </a:p>
          <a:p>
            <a:pPr marL="596900" lvl="1" indent="0">
              <a:lnSpc>
                <a:spcPct val="114999"/>
              </a:lnSpc>
              <a:buSzPts val="2200"/>
              <a:buNone/>
            </a:pPr>
            <a:endParaRPr lang="en">
              <a:latin typeface="Calibri" panose="020F0502020204030204" pitchFamily="34" charset="0"/>
              <a:cs typeface="Calibri" panose="020F0502020204030204" pitchFamily="34" charset="0"/>
            </a:endParaRPr>
          </a:p>
          <a:p>
            <a:pPr marL="114300" indent="0">
              <a:lnSpc>
                <a:spcPct val="114999"/>
              </a:lnSpc>
              <a:buSzPts val="2200"/>
              <a:buNone/>
            </a:pPr>
            <a:r>
              <a:rPr lang="en" sz="2200" b="1">
                <a:latin typeface="Calibri" panose="020F0502020204030204" pitchFamily="34" charset="0"/>
                <a:cs typeface="Calibri" panose="020F0502020204030204" pitchFamily="34" charset="0"/>
              </a:rPr>
              <a:t>Memory Concerns:</a:t>
            </a:r>
            <a:endParaRPr lang="en" b="1">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Streamlit community cloud only gives us only 1gb memory for the application to run. If we were to run the model in community cloud we might run out of memory.</a:t>
            </a:r>
          </a:p>
          <a:p>
            <a:pPr lvl="2">
              <a:lnSpc>
                <a:spcPct val="114999"/>
              </a:lnSpc>
              <a:buSzPts val="2200"/>
            </a:pPr>
            <a:r>
              <a:rPr lang="en" sz="1800">
                <a:latin typeface="Calibri" panose="020F0502020204030204" pitchFamily="34" charset="0"/>
                <a:cs typeface="Calibri" panose="020F0502020204030204" pitchFamily="34" charset="0"/>
              </a:rPr>
              <a:t>We plan to use Azure cloud and use APIs to integrate with the App.</a:t>
            </a:r>
            <a:endParaRPr lang="en">
              <a:latin typeface="Calibri" panose="020F0502020204030204" pitchFamily="34" charset="0"/>
              <a:cs typeface="Calibri" panose="020F0502020204030204" pitchFamily="34" charset="0"/>
            </a:endParaRPr>
          </a:p>
          <a:p>
            <a:pPr marL="88900" indent="0">
              <a:lnSpc>
                <a:spcPct val="114999"/>
              </a:lnSpc>
              <a:buSzPts val="2200"/>
              <a:buNone/>
            </a:pPr>
            <a:br>
              <a:rPr lang="en-US">
                <a:latin typeface="Calibri" panose="020F0502020204030204" pitchFamily="34" charset="0"/>
                <a:cs typeface="Calibri" panose="020F0502020204030204" pitchFamily="34" charset="0"/>
              </a:rPr>
            </a:br>
            <a:endParaRPr lang="en-US">
              <a:latin typeface="Calibri" panose="020F0502020204030204" pitchFamily="34"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290791" y="1978318"/>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a:t>Package Demonstration</a:t>
            </a:r>
            <a:endParaRPr lang="en-US" sz="54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1149</Words>
  <Application>Microsoft Macintosh PowerPoint</Application>
  <PresentationFormat>On-screen Show (16:9)</PresentationFormat>
  <Paragraphs>91</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Google Sans</vt:lpstr>
      <vt:lpstr>Simple Light</vt:lpstr>
      <vt:lpstr>ThroneTalks – Game of Thrones Summarizer</vt:lpstr>
      <vt:lpstr>Use cases: User interactions with the web application</vt:lpstr>
      <vt:lpstr>Python Package Choices</vt:lpstr>
      <vt:lpstr>Package Comparison </vt:lpstr>
      <vt:lpstr>PowerPoint Presentation</vt:lpstr>
      <vt:lpstr>Our Choice</vt:lpstr>
      <vt:lpstr>Drawbacks/Remaining Concerns</vt:lpstr>
      <vt:lpstr>Package 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 for Data Science</dc:title>
  <cp:lastModifiedBy>Raagul Nagendran</cp:lastModifiedBy>
  <cp:revision>2</cp:revision>
  <dcterms:modified xsi:type="dcterms:W3CDTF">2024-02-09T02:27:42Z</dcterms:modified>
</cp:coreProperties>
</file>